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3" r:id="rId4"/>
    <p:sldId id="261" r:id="rId5"/>
    <p:sldId id="267" r:id="rId6"/>
    <p:sldId id="265" r:id="rId7"/>
    <p:sldId id="256" r:id="rId8"/>
    <p:sldId id="259" r:id="rId9"/>
    <p:sldId id="260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FDEC"/>
    <a:srgbClr val="96FCE1"/>
    <a:srgbClr val="33CC33"/>
    <a:srgbClr val="77F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74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Porcentaje de mujeres interesadas en  hacerse un aborto por</a:t>
            </a:r>
            <a:r>
              <a:rPr lang="es-ES" baseline="0" dirty="0"/>
              <a:t> una de las 3 causales.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Porcentaje de mujeres interesadas en  hacerse un   aborto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DC29-4262-BC87-4AEE0986033F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C29-4262-BC87-4AEE0986033F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DC29-4262-BC87-4AEE0986033F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C29-4262-BC87-4AEE0986033F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C29-4262-BC87-4AEE0986033F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C29-4262-BC87-4AEE0986033F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29-4262-BC87-4AEE0986033F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C29-4262-BC87-4AEE0986033F}"/>
                </c:ext>
              </c:extLst>
            </c:dLbl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18 a 28 años</c:v>
                </c:pt>
                <c:pt idx="1">
                  <c:v>menos de 18 años</c:v>
                </c:pt>
                <c:pt idx="2">
                  <c:v>25 a 37 años</c:v>
                </c:pt>
                <c:pt idx="3">
                  <c:v>38 a 48 años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>
                  <c:v>0.312</c:v>
                </c:pt>
                <c:pt idx="1">
                  <c:v>7.4999999999999997E-2</c:v>
                </c:pt>
                <c:pt idx="2" formatCode="0%">
                  <c:v>0.44</c:v>
                </c:pt>
                <c:pt idx="3">
                  <c:v>0.16400000000000001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29-4262-BC87-4AEE0986033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Edad de la</a:t>
            </a:r>
            <a:r>
              <a:rPr lang="es-CL" baseline="0" dirty="0"/>
              <a:t> concurrencia al momento de practicar el aborto dentro de las 3 causales</a:t>
            </a:r>
          </a:p>
        </c:rich>
      </c:tx>
      <c:layout>
        <c:manualLayout>
          <c:xMode val="edge"/>
          <c:yMode val="edge"/>
          <c:x val="0.18502159306205126"/>
          <c:y val="2.58258291845087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Minimo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Causal 1 peligro  de la vida de la madre</c:v>
                </c:pt>
                <c:pt idx="1">
                  <c:v>Causal 2 inviabilidad del feto</c:v>
                </c:pt>
                <c:pt idx="2">
                  <c:v>Causal 3 violación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D-4426-8932-A0FF92B97FC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q1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Causal 1 peligro  de la vida de la madre</c:v>
                </c:pt>
                <c:pt idx="1">
                  <c:v>Causal 2 inviabilidad del feto</c:v>
                </c:pt>
                <c:pt idx="2">
                  <c:v>Causal 3 violación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15</c:v>
                </c:pt>
                <c:pt idx="1">
                  <c:v>14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7D-4426-8932-A0FF92B97FC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mediana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Causal 1 peligro  de la vida de la madre</c:v>
                </c:pt>
                <c:pt idx="1">
                  <c:v>Causal 2 inviabilidad del feto</c:v>
                </c:pt>
                <c:pt idx="2">
                  <c:v>Causal 3 violación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18</c:v>
                </c:pt>
                <c:pt idx="1">
                  <c:v>19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7D-4426-8932-A0FF92B97FC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q3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Causal 1 peligro  de la vida de la madre</c:v>
                </c:pt>
                <c:pt idx="1">
                  <c:v>Causal 2 inviabilidad del feto</c:v>
                </c:pt>
                <c:pt idx="2">
                  <c:v>Causal 3 violación</c:v>
                </c:pt>
              </c:strCache>
            </c:strRef>
          </c:cat>
          <c:val>
            <c:numRef>
              <c:f>Hoja1!$E$2:$E$5</c:f>
              <c:numCache>
                <c:formatCode>General</c:formatCode>
                <c:ptCount val="4"/>
                <c:pt idx="0">
                  <c:v>22</c:v>
                </c:pt>
                <c:pt idx="1">
                  <c:v>25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7D-4426-8932-A0FF92B97FC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Causal 1 peligro  de la vida de la madre</c:v>
                </c:pt>
                <c:pt idx="1">
                  <c:v>Causal 2 inviabilidad del feto</c:v>
                </c:pt>
                <c:pt idx="2">
                  <c:v>Causal 3 violación</c:v>
                </c:pt>
              </c:strCache>
            </c:strRef>
          </c:cat>
          <c:val>
            <c:numRef>
              <c:f>Hoja1!$F$2:$F$5</c:f>
              <c:numCache>
                <c:formatCode>General</c:formatCode>
                <c:ptCount val="4"/>
                <c:pt idx="0">
                  <c:v>38</c:v>
                </c:pt>
                <c:pt idx="1">
                  <c:v>38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D7D-4426-8932-A0FF92B97F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16488888"/>
        <c:axId val="1216488560"/>
      </c:barChart>
      <c:catAx>
        <c:axId val="121648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6488560"/>
        <c:crosses val="autoZero"/>
        <c:auto val="1"/>
        <c:lblAlgn val="ctr"/>
        <c:lblOffset val="100"/>
        <c:noMultiLvlLbl val="0"/>
      </c:catAx>
      <c:valAx>
        <c:axId val="1216488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6488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A04BF-6F58-496B-A410-A87DD1878D86}" type="doc">
      <dgm:prSet loTypeId="urn:microsoft.com/office/officeart/2005/8/layout/hProcess11" loCatId="process" qsTypeId="urn:microsoft.com/office/officeart/2005/8/quickstyle/simple4" qsCatId="simple" csTypeId="urn:microsoft.com/office/officeart/2005/8/colors/colorful5" csCatId="colorful" phldr="1"/>
      <dgm:spPr/>
    </dgm:pt>
    <dgm:pt modelId="{E7B2819A-8296-4A0F-9C52-06A8C7C284A2}">
      <dgm:prSet phldrT="[Texto]" custT="1"/>
      <dgm:spPr/>
      <dgm:t>
        <a:bodyPr/>
        <a:lstStyle/>
        <a:p>
          <a:r>
            <a:rPr lang="es-ES" sz="1100" b="0" i="0" dirty="0">
              <a:latin typeface="Arial" panose="020B0604020202020204" pitchFamily="34" charset="0"/>
              <a:cs typeface="Arial" panose="020B0604020202020204" pitchFamily="34" charset="0"/>
            </a:rPr>
            <a:t>Es considerado delito en el Código Pena de 1874</a:t>
          </a:r>
          <a:endParaRPr lang="es-CL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8FB9C-4010-446A-9A54-929F30AC6F6E}" type="parTrans" cxnId="{58DAA8BF-7E84-46B3-ABF5-251040AB7D83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00E399-F7F2-420C-A9EE-F99D8F9AC218}" type="sibTrans" cxnId="{58DAA8BF-7E84-46B3-ABF5-251040AB7D83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EB1513-521B-485C-846E-855B42486712}">
      <dgm:prSet phldrT="[Texto]" custT="1"/>
      <dgm:spPr/>
      <dgm:t>
        <a:bodyPr/>
        <a:lstStyle/>
        <a:p>
          <a:r>
            <a:rPr lang="es-ES" sz="1100" b="0" i="0" dirty="0">
              <a:latin typeface="Arial" panose="020B0604020202020204" pitchFamily="34" charset="0"/>
              <a:cs typeface="Arial" panose="020B0604020202020204" pitchFamily="34" charset="0"/>
            </a:rPr>
            <a:t>1931-1989 se establecieron excepciones con fines terapéutico en el Código Sanitario</a:t>
          </a:r>
          <a:endParaRPr lang="es-CL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8D6E4A-91D8-486D-BB40-3B8D511CBCEF}" type="parTrans" cxnId="{5E18F8AA-AC22-416F-93D0-D0C1EFFE365C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22A801-1570-4F50-A8E3-4109ECC9D07E}" type="sibTrans" cxnId="{5E18F8AA-AC22-416F-93D0-D0C1EFFE365C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228535-FD5A-48E6-9E1A-B427988ADA62}">
      <dgm:prSet phldrT="[Texto]" custT="1"/>
      <dgm:spPr/>
      <dgm:t>
        <a:bodyPr/>
        <a:lstStyle/>
        <a:p>
          <a:r>
            <a:rPr lang="es-ES" sz="1100" b="0" i="0" dirty="0">
              <a:latin typeface="Arial" panose="020B0604020202020204" pitchFamily="34" charset="0"/>
              <a:cs typeface="Arial" panose="020B0604020202020204" pitchFamily="34" charset="0"/>
            </a:rPr>
            <a:t>El gobierno de Michelle Bachelet presentó en 2015 un proyecto de ley que despenalizaba parcialmente el aborto, únicamente en 3 causales</a:t>
          </a:r>
          <a:endParaRPr lang="es-CL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BC1A7E-0AFF-4EB9-8190-1FFFD60A84A1}" type="parTrans" cxnId="{5F4D57BC-718F-4B6D-9C86-D6C6B8EAAC0F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8A93DE-EC97-40E3-89A1-AD91C190E5E4}" type="sibTrans" cxnId="{5F4D57BC-718F-4B6D-9C86-D6C6B8EAAC0F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02C99A-638A-441A-9B39-FC5F000B39B4}">
      <dgm:prSet phldrT="[Texto]" custT="1"/>
      <dgm:spPr/>
      <dgm:t>
        <a:bodyPr/>
        <a:lstStyle/>
        <a:p>
          <a:r>
            <a:rPr lang="es-ES" sz="1100" b="0" i="0" dirty="0">
              <a:latin typeface="Arial" panose="020B0604020202020204" pitchFamily="34" charset="0"/>
              <a:cs typeface="Arial" panose="020B0604020202020204" pitchFamily="34" charset="0"/>
            </a:rPr>
            <a:t>La ley fue promulgada el 14 de septiembre de 2017</a:t>
          </a:r>
          <a:endParaRPr lang="es-CL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71C338-AEC0-461E-9919-20FE1566522A}" type="parTrans" cxnId="{1F20F820-C299-464C-8550-91383118B46D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228A47-165E-4A45-A34C-EAF413528AB8}" type="sibTrans" cxnId="{1F20F820-C299-464C-8550-91383118B46D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9692A4-2816-4B5D-97D6-1BF92D49145A}">
      <dgm:prSet phldrT="[Texto]" custT="1"/>
      <dgm:spPr/>
      <dgm:t>
        <a:bodyPr/>
        <a:lstStyle/>
        <a:p>
          <a:r>
            <a:rPr lang="es-CL" sz="1100" b="0" i="0" dirty="0">
              <a:latin typeface="Arial" panose="020B0604020202020204" pitchFamily="34" charset="0"/>
              <a:cs typeface="Arial" panose="020B0604020202020204" pitchFamily="34" charset="0"/>
            </a:rPr>
            <a:t>1990-2013  Varios parlamentarios intentaron volver hacer legal el  aborto terapéutico.</a:t>
          </a:r>
          <a:endParaRPr lang="es-CL" sz="11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3412BB-A719-4A94-A533-8BE299E0801C}" type="parTrans" cxnId="{0EEBAAA8-031D-457E-AFC1-CC94EFF0E413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262E4D-0F0B-4A4C-8945-520FDF3FE709}" type="sibTrans" cxnId="{0EEBAAA8-031D-457E-AFC1-CC94EFF0E413}">
      <dgm:prSet/>
      <dgm:spPr/>
      <dgm:t>
        <a:bodyPr/>
        <a:lstStyle/>
        <a:p>
          <a:endParaRPr lang="es-CL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2AE9F8-3F8A-4E93-A825-94ADF9F801C3}" type="pres">
      <dgm:prSet presAssocID="{A5BA04BF-6F58-496B-A410-A87DD1878D86}" presName="Name0" presStyleCnt="0">
        <dgm:presLayoutVars>
          <dgm:dir/>
          <dgm:resizeHandles val="exact"/>
        </dgm:presLayoutVars>
      </dgm:prSet>
      <dgm:spPr/>
    </dgm:pt>
    <dgm:pt modelId="{865E3AA0-BF70-4D43-9D17-90A05147FA05}" type="pres">
      <dgm:prSet presAssocID="{A5BA04BF-6F58-496B-A410-A87DD1878D86}" presName="arrow" presStyleLbl="bgShp" presStyleIdx="0" presStyleCnt="1"/>
      <dgm:spPr/>
    </dgm:pt>
    <dgm:pt modelId="{09688AD1-6F05-41DA-BB6A-41D1710CD61F}" type="pres">
      <dgm:prSet presAssocID="{A5BA04BF-6F58-496B-A410-A87DD1878D86}" presName="points" presStyleCnt="0"/>
      <dgm:spPr/>
    </dgm:pt>
    <dgm:pt modelId="{D5810DCD-3002-4C7F-8E2C-FB38D1532355}" type="pres">
      <dgm:prSet presAssocID="{E7B2819A-8296-4A0F-9C52-06A8C7C284A2}" presName="compositeA" presStyleCnt="0"/>
      <dgm:spPr/>
    </dgm:pt>
    <dgm:pt modelId="{E78514A4-0702-43CE-BABF-BFD5DB257A2D}" type="pres">
      <dgm:prSet presAssocID="{E7B2819A-8296-4A0F-9C52-06A8C7C284A2}" presName="textA" presStyleLbl="revTx" presStyleIdx="0" presStyleCnt="5" custScaleX="245201">
        <dgm:presLayoutVars>
          <dgm:bulletEnabled val="1"/>
        </dgm:presLayoutVars>
      </dgm:prSet>
      <dgm:spPr/>
    </dgm:pt>
    <dgm:pt modelId="{8BC99A9D-EBA2-45A7-A1DD-8D9046B2ADDF}" type="pres">
      <dgm:prSet presAssocID="{E7B2819A-8296-4A0F-9C52-06A8C7C284A2}" presName="circleA" presStyleLbl="node1" presStyleIdx="0" presStyleCnt="5"/>
      <dgm:spPr/>
    </dgm:pt>
    <dgm:pt modelId="{4C659317-3EC5-4D67-B782-82DA01A3899A}" type="pres">
      <dgm:prSet presAssocID="{E7B2819A-8296-4A0F-9C52-06A8C7C284A2}" presName="spaceA" presStyleCnt="0"/>
      <dgm:spPr/>
    </dgm:pt>
    <dgm:pt modelId="{D3162FF5-5410-4BDE-B387-FEA3595E8FB8}" type="pres">
      <dgm:prSet presAssocID="{5D00E399-F7F2-420C-A9EE-F99D8F9AC218}" presName="space" presStyleCnt="0"/>
      <dgm:spPr/>
    </dgm:pt>
    <dgm:pt modelId="{C4028EF5-D4BD-4BF3-AD92-918072132858}" type="pres">
      <dgm:prSet presAssocID="{B1EB1513-521B-485C-846E-855B42486712}" presName="compositeB" presStyleCnt="0"/>
      <dgm:spPr/>
    </dgm:pt>
    <dgm:pt modelId="{FECA3C47-2926-4C58-931A-AF1BFC82A2FA}" type="pres">
      <dgm:prSet presAssocID="{B1EB1513-521B-485C-846E-855B42486712}" presName="textB" presStyleLbl="revTx" presStyleIdx="1" presStyleCnt="5" custScaleX="563494">
        <dgm:presLayoutVars>
          <dgm:bulletEnabled val="1"/>
        </dgm:presLayoutVars>
      </dgm:prSet>
      <dgm:spPr/>
    </dgm:pt>
    <dgm:pt modelId="{DD9FD104-D0A5-437F-A1A8-FA5027879D02}" type="pres">
      <dgm:prSet presAssocID="{B1EB1513-521B-485C-846E-855B42486712}" presName="circleB" presStyleLbl="node1" presStyleIdx="1" presStyleCnt="5"/>
      <dgm:spPr/>
    </dgm:pt>
    <dgm:pt modelId="{ABFA924E-CB0C-4809-832A-129A2E97DF74}" type="pres">
      <dgm:prSet presAssocID="{B1EB1513-521B-485C-846E-855B42486712}" presName="spaceB" presStyleCnt="0"/>
      <dgm:spPr/>
    </dgm:pt>
    <dgm:pt modelId="{7393D888-61AD-4751-B8A4-084CFD3C58D2}" type="pres">
      <dgm:prSet presAssocID="{8A22A801-1570-4F50-A8E3-4109ECC9D07E}" presName="space" presStyleCnt="0"/>
      <dgm:spPr/>
    </dgm:pt>
    <dgm:pt modelId="{6BFAAAD3-F47D-41DB-9680-7AEBD9301F4A}" type="pres">
      <dgm:prSet presAssocID="{789692A4-2816-4B5D-97D6-1BF92D49145A}" presName="compositeA" presStyleCnt="0"/>
      <dgm:spPr/>
    </dgm:pt>
    <dgm:pt modelId="{23D91F23-4070-493F-A44F-ABB57EC33164}" type="pres">
      <dgm:prSet presAssocID="{789692A4-2816-4B5D-97D6-1BF92D49145A}" presName="textA" presStyleLbl="revTx" presStyleIdx="2" presStyleCnt="5" custScaleX="255504">
        <dgm:presLayoutVars>
          <dgm:bulletEnabled val="1"/>
        </dgm:presLayoutVars>
      </dgm:prSet>
      <dgm:spPr/>
    </dgm:pt>
    <dgm:pt modelId="{BABED9E9-A3E5-4211-829E-F6C7D60ADA0E}" type="pres">
      <dgm:prSet presAssocID="{789692A4-2816-4B5D-97D6-1BF92D49145A}" presName="circleA" presStyleLbl="node1" presStyleIdx="2" presStyleCnt="5"/>
      <dgm:spPr/>
    </dgm:pt>
    <dgm:pt modelId="{6319D5BE-B65B-4D90-B377-A61845CE201B}" type="pres">
      <dgm:prSet presAssocID="{789692A4-2816-4B5D-97D6-1BF92D49145A}" presName="spaceA" presStyleCnt="0"/>
      <dgm:spPr/>
    </dgm:pt>
    <dgm:pt modelId="{67100FB8-8142-4479-8665-088D43C462E6}" type="pres">
      <dgm:prSet presAssocID="{BB262E4D-0F0B-4A4C-8945-520FDF3FE709}" presName="space" presStyleCnt="0"/>
      <dgm:spPr/>
    </dgm:pt>
    <dgm:pt modelId="{D5C6AD20-EE9E-4144-9F67-520A1590883E}" type="pres">
      <dgm:prSet presAssocID="{BC228535-FD5A-48E6-9E1A-B427988ADA62}" presName="compositeB" presStyleCnt="0"/>
      <dgm:spPr/>
    </dgm:pt>
    <dgm:pt modelId="{3474B088-1477-49C9-9802-CEF61062FB4D}" type="pres">
      <dgm:prSet presAssocID="{BC228535-FD5A-48E6-9E1A-B427988ADA62}" presName="textB" presStyleLbl="revTx" presStyleIdx="3" presStyleCnt="5" custScaleX="263325">
        <dgm:presLayoutVars>
          <dgm:bulletEnabled val="1"/>
        </dgm:presLayoutVars>
      </dgm:prSet>
      <dgm:spPr/>
    </dgm:pt>
    <dgm:pt modelId="{3980FDA3-B405-43B4-B1CE-BE898AE32B18}" type="pres">
      <dgm:prSet presAssocID="{BC228535-FD5A-48E6-9E1A-B427988ADA62}" presName="circleB" presStyleLbl="node1" presStyleIdx="3" presStyleCnt="5"/>
      <dgm:spPr/>
    </dgm:pt>
    <dgm:pt modelId="{92D066A0-A86F-4996-873F-C3DF7614F9DC}" type="pres">
      <dgm:prSet presAssocID="{BC228535-FD5A-48E6-9E1A-B427988ADA62}" presName="spaceB" presStyleCnt="0"/>
      <dgm:spPr/>
    </dgm:pt>
    <dgm:pt modelId="{6184EBF3-6F1C-40BF-B8A0-2B62050C7547}" type="pres">
      <dgm:prSet presAssocID="{178A93DE-EC97-40E3-89A1-AD91C190E5E4}" presName="space" presStyleCnt="0"/>
      <dgm:spPr/>
    </dgm:pt>
    <dgm:pt modelId="{754450F0-8CC2-4774-8452-4EF982A91334}" type="pres">
      <dgm:prSet presAssocID="{D002C99A-638A-441A-9B39-FC5F000B39B4}" presName="compositeA" presStyleCnt="0"/>
      <dgm:spPr/>
    </dgm:pt>
    <dgm:pt modelId="{FB5C0C5A-1A76-4F41-9DEA-04FCD0D6C42D}" type="pres">
      <dgm:prSet presAssocID="{D002C99A-638A-441A-9B39-FC5F000B39B4}" presName="textA" presStyleLbl="revTx" presStyleIdx="4" presStyleCnt="5" custScaleX="194922">
        <dgm:presLayoutVars>
          <dgm:bulletEnabled val="1"/>
        </dgm:presLayoutVars>
      </dgm:prSet>
      <dgm:spPr/>
    </dgm:pt>
    <dgm:pt modelId="{42DFBD87-6045-4F1D-90E2-D2C47ABCA571}" type="pres">
      <dgm:prSet presAssocID="{D002C99A-638A-441A-9B39-FC5F000B39B4}" presName="circleA" presStyleLbl="node1" presStyleIdx="4" presStyleCnt="5"/>
      <dgm:spPr/>
    </dgm:pt>
    <dgm:pt modelId="{31AFD0B5-9921-4DE0-AA7F-CA9EDC1AFEFF}" type="pres">
      <dgm:prSet presAssocID="{D002C99A-638A-441A-9B39-FC5F000B39B4}" presName="spaceA" presStyleCnt="0"/>
      <dgm:spPr/>
    </dgm:pt>
  </dgm:ptLst>
  <dgm:cxnLst>
    <dgm:cxn modelId="{1F20F820-C299-464C-8550-91383118B46D}" srcId="{A5BA04BF-6F58-496B-A410-A87DD1878D86}" destId="{D002C99A-638A-441A-9B39-FC5F000B39B4}" srcOrd="4" destOrd="0" parTransId="{1E71C338-AEC0-461E-9919-20FE1566522A}" sibTransId="{94228A47-165E-4A45-A34C-EAF413528AB8}"/>
    <dgm:cxn modelId="{D30DDF4E-43E5-4374-A9D3-0013B1D312B2}" type="presOf" srcId="{B1EB1513-521B-485C-846E-855B42486712}" destId="{FECA3C47-2926-4C58-931A-AF1BFC82A2FA}" srcOrd="0" destOrd="0" presId="urn:microsoft.com/office/officeart/2005/8/layout/hProcess11"/>
    <dgm:cxn modelId="{2C070DA7-D251-4413-A7AE-D31667EECE51}" type="presOf" srcId="{BC228535-FD5A-48E6-9E1A-B427988ADA62}" destId="{3474B088-1477-49C9-9802-CEF61062FB4D}" srcOrd="0" destOrd="0" presId="urn:microsoft.com/office/officeart/2005/8/layout/hProcess11"/>
    <dgm:cxn modelId="{0EEBAAA8-031D-457E-AFC1-CC94EFF0E413}" srcId="{A5BA04BF-6F58-496B-A410-A87DD1878D86}" destId="{789692A4-2816-4B5D-97D6-1BF92D49145A}" srcOrd="2" destOrd="0" parTransId="{C83412BB-A719-4A94-A533-8BE299E0801C}" sibTransId="{BB262E4D-0F0B-4A4C-8945-520FDF3FE709}"/>
    <dgm:cxn modelId="{5E18F8AA-AC22-416F-93D0-D0C1EFFE365C}" srcId="{A5BA04BF-6F58-496B-A410-A87DD1878D86}" destId="{B1EB1513-521B-485C-846E-855B42486712}" srcOrd="1" destOrd="0" parTransId="{528D6E4A-91D8-486D-BB40-3B8D511CBCEF}" sibTransId="{8A22A801-1570-4F50-A8E3-4109ECC9D07E}"/>
    <dgm:cxn modelId="{8E0FFFB4-9A33-4E08-822E-65815092C725}" type="presOf" srcId="{A5BA04BF-6F58-496B-A410-A87DD1878D86}" destId="{5D2AE9F8-3F8A-4E93-A825-94ADF9F801C3}" srcOrd="0" destOrd="0" presId="urn:microsoft.com/office/officeart/2005/8/layout/hProcess11"/>
    <dgm:cxn modelId="{5F4D57BC-718F-4B6D-9C86-D6C6B8EAAC0F}" srcId="{A5BA04BF-6F58-496B-A410-A87DD1878D86}" destId="{BC228535-FD5A-48E6-9E1A-B427988ADA62}" srcOrd="3" destOrd="0" parTransId="{14BC1A7E-0AFF-4EB9-8190-1FFFD60A84A1}" sibTransId="{178A93DE-EC97-40E3-89A1-AD91C190E5E4}"/>
    <dgm:cxn modelId="{58DAA8BF-7E84-46B3-ABF5-251040AB7D83}" srcId="{A5BA04BF-6F58-496B-A410-A87DD1878D86}" destId="{E7B2819A-8296-4A0F-9C52-06A8C7C284A2}" srcOrd="0" destOrd="0" parTransId="{E6F8FB9C-4010-446A-9A54-929F30AC6F6E}" sibTransId="{5D00E399-F7F2-420C-A9EE-F99D8F9AC218}"/>
    <dgm:cxn modelId="{809FF9CC-A735-4CB3-B4CE-6F7A0AEC3799}" type="presOf" srcId="{E7B2819A-8296-4A0F-9C52-06A8C7C284A2}" destId="{E78514A4-0702-43CE-BABF-BFD5DB257A2D}" srcOrd="0" destOrd="0" presId="urn:microsoft.com/office/officeart/2005/8/layout/hProcess11"/>
    <dgm:cxn modelId="{025715EC-E14E-423B-8373-DC30E9B5F4C8}" type="presOf" srcId="{D002C99A-638A-441A-9B39-FC5F000B39B4}" destId="{FB5C0C5A-1A76-4F41-9DEA-04FCD0D6C42D}" srcOrd="0" destOrd="0" presId="urn:microsoft.com/office/officeart/2005/8/layout/hProcess11"/>
    <dgm:cxn modelId="{A59ED3FB-5D0F-4879-88B2-812562298C87}" type="presOf" srcId="{789692A4-2816-4B5D-97D6-1BF92D49145A}" destId="{23D91F23-4070-493F-A44F-ABB57EC33164}" srcOrd="0" destOrd="0" presId="urn:microsoft.com/office/officeart/2005/8/layout/hProcess11"/>
    <dgm:cxn modelId="{29DAC375-DC76-4809-B600-0FED5AF0C63F}" type="presParOf" srcId="{5D2AE9F8-3F8A-4E93-A825-94ADF9F801C3}" destId="{865E3AA0-BF70-4D43-9D17-90A05147FA05}" srcOrd="0" destOrd="0" presId="urn:microsoft.com/office/officeart/2005/8/layout/hProcess11"/>
    <dgm:cxn modelId="{5695F310-23FC-40D5-818A-D46DDC094B8D}" type="presParOf" srcId="{5D2AE9F8-3F8A-4E93-A825-94ADF9F801C3}" destId="{09688AD1-6F05-41DA-BB6A-41D1710CD61F}" srcOrd="1" destOrd="0" presId="urn:microsoft.com/office/officeart/2005/8/layout/hProcess11"/>
    <dgm:cxn modelId="{F2701E27-1DE2-4C08-9F13-B7019DBCB171}" type="presParOf" srcId="{09688AD1-6F05-41DA-BB6A-41D1710CD61F}" destId="{D5810DCD-3002-4C7F-8E2C-FB38D1532355}" srcOrd="0" destOrd="0" presId="urn:microsoft.com/office/officeart/2005/8/layout/hProcess11"/>
    <dgm:cxn modelId="{0C171120-AFD2-48F3-9989-6DFD3B3BEBDE}" type="presParOf" srcId="{D5810DCD-3002-4C7F-8E2C-FB38D1532355}" destId="{E78514A4-0702-43CE-BABF-BFD5DB257A2D}" srcOrd="0" destOrd="0" presId="urn:microsoft.com/office/officeart/2005/8/layout/hProcess11"/>
    <dgm:cxn modelId="{A602960A-F916-4533-BBF4-699AF76E115A}" type="presParOf" srcId="{D5810DCD-3002-4C7F-8E2C-FB38D1532355}" destId="{8BC99A9D-EBA2-45A7-A1DD-8D9046B2ADDF}" srcOrd="1" destOrd="0" presId="urn:microsoft.com/office/officeart/2005/8/layout/hProcess11"/>
    <dgm:cxn modelId="{9C0DF210-9B9B-4730-80CF-526301B3A107}" type="presParOf" srcId="{D5810DCD-3002-4C7F-8E2C-FB38D1532355}" destId="{4C659317-3EC5-4D67-B782-82DA01A3899A}" srcOrd="2" destOrd="0" presId="urn:microsoft.com/office/officeart/2005/8/layout/hProcess11"/>
    <dgm:cxn modelId="{1E7AFF18-AFDD-43CF-B5A5-57C8DC41AD67}" type="presParOf" srcId="{09688AD1-6F05-41DA-BB6A-41D1710CD61F}" destId="{D3162FF5-5410-4BDE-B387-FEA3595E8FB8}" srcOrd="1" destOrd="0" presId="urn:microsoft.com/office/officeart/2005/8/layout/hProcess11"/>
    <dgm:cxn modelId="{F3A4ACC6-1FDC-448D-81A0-A8E7BDED5786}" type="presParOf" srcId="{09688AD1-6F05-41DA-BB6A-41D1710CD61F}" destId="{C4028EF5-D4BD-4BF3-AD92-918072132858}" srcOrd="2" destOrd="0" presId="urn:microsoft.com/office/officeart/2005/8/layout/hProcess11"/>
    <dgm:cxn modelId="{4B224A03-F61C-4930-B561-535ECA5F6BF4}" type="presParOf" srcId="{C4028EF5-D4BD-4BF3-AD92-918072132858}" destId="{FECA3C47-2926-4C58-931A-AF1BFC82A2FA}" srcOrd="0" destOrd="0" presId="urn:microsoft.com/office/officeart/2005/8/layout/hProcess11"/>
    <dgm:cxn modelId="{64C7C914-9A5F-480C-9272-47E7FBA4165B}" type="presParOf" srcId="{C4028EF5-D4BD-4BF3-AD92-918072132858}" destId="{DD9FD104-D0A5-437F-A1A8-FA5027879D02}" srcOrd="1" destOrd="0" presId="urn:microsoft.com/office/officeart/2005/8/layout/hProcess11"/>
    <dgm:cxn modelId="{DE58BE2B-07AE-423D-BF84-16D97670E418}" type="presParOf" srcId="{C4028EF5-D4BD-4BF3-AD92-918072132858}" destId="{ABFA924E-CB0C-4809-832A-129A2E97DF74}" srcOrd="2" destOrd="0" presId="urn:microsoft.com/office/officeart/2005/8/layout/hProcess11"/>
    <dgm:cxn modelId="{D07FAA42-1F87-4DC4-8654-E6EACBDB3D01}" type="presParOf" srcId="{09688AD1-6F05-41DA-BB6A-41D1710CD61F}" destId="{7393D888-61AD-4751-B8A4-084CFD3C58D2}" srcOrd="3" destOrd="0" presId="urn:microsoft.com/office/officeart/2005/8/layout/hProcess11"/>
    <dgm:cxn modelId="{875EE3F2-E8DE-4B3C-9120-FC635DFEF571}" type="presParOf" srcId="{09688AD1-6F05-41DA-BB6A-41D1710CD61F}" destId="{6BFAAAD3-F47D-41DB-9680-7AEBD9301F4A}" srcOrd="4" destOrd="0" presId="urn:microsoft.com/office/officeart/2005/8/layout/hProcess11"/>
    <dgm:cxn modelId="{E7997519-958D-47B7-872F-227448B6D5B8}" type="presParOf" srcId="{6BFAAAD3-F47D-41DB-9680-7AEBD9301F4A}" destId="{23D91F23-4070-493F-A44F-ABB57EC33164}" srcOrd="0" destOrd="0" presId="urn:microsoft.com/office/officeart/2005/8/layout/hProcess11"/>
    <dgm:cxn modelId="{D52FE704-E7C5-466F-A067-682A5FD9E204}" type="presParOf" srcId="{6BFAAAD3-F47D-41DB-9680-7AEBD9301F4A}" destId="{BABED9E9-A3E5-4211-829E-F6C7D60ADA0E}" srcOrd="1" destOrd="0" presId="urn:microsoft.com/office/officeart/2005/8/layout/hProcess11"/>
    <dgm:cxn modelId="{3BB90BED-BB4D-4E4F-A3EB-58D2C3CBB6BE}" type="presParOf" srcId="{6BFAAAD3-F47D-41DB-9680-7AEBD9301F4A}" destId="{6319D5BE-B65B-4D90-B377-A61845CE201B}" srcOrd="2" destOrd="0" presId="urn:microsoft.com/office/officeart/2005/8/layout/hProcess11"/>
    <dgm:cxn modelId="{ABC6ECBE-CB8C-4CBD-BE00-A3A7C1494431}" type="presParOf" srcId="{09688AD1-6F05-41DA-BB6A-41D1710CD61F}" destId="{67100FB8-8142-4479-8665-088D43C462E6}" srcOrd="5" destOrd="0" presId="urn:microsoft.com/office/officeart/2005/8/layout/hProcess11"/>
    <dgm:cxn modelId="{30C291A5-8AB5-478B-94D3-DF8F1C804EB5}" type="presParOf" srcId="{09688AD1-6F05-41DA-BB6A-41D1710CD61F}" destId="{D5C6AD20-EE9E-4144-9F67-520A1590883E}" srcOrd="6" destOrd="0" presId="urn:microsoft.com/office/officeart/2005/8/layout/hProcess11"/>
    <dgm:cxn modelId="{0B9DD236-55F4-42F8-820B-94A927699A86}" type="presParOf" srcId="{D5C6AD20-EE9E-4144-9F67-520A1590883E}" destId="{3474B088-1477-49C9-9802-CEF61062FB4D}" srcOrd="0" destOrd="0" presId="urn:microsoft.com/office/officeart/2005/8/layout/hProcess11"/>
    <dgm:cxn modelId="{26124846-B875-4022-B393-3651D4EF2742}" type="presParOf" srcId="{D5C6AD20-EE9E-4144-9F67-520A1590883E}" destId="{3980FDA3-B405-43B4-B1CE-BE898AE32B18}" srcOrd="1" destOrd="0" presId="urn:microsoft.com/office/officeart/2005/8/layout/hProcess11"/>
    <dgm:cxn modelId="{EFC25891-5B4A-4FC8-A40D-9788B84D5529}" type="presParOf" srcId="{D5C6AD20-EE9E-4144-9F67-520A1590883E}" destId="{92D066A0-A86F-4996-873F-C3DF7614F9DC}" srcOrd="2" destOrd="0" presId="urn:microsoft.com/office/officeart/2005/8/layout/hProcess11"/>
    <dgm:cxn modelId="{54167F56-46BF-4686-B14A-919E652ABB8F}" type="presParOf" srcId="{09688AD1-6F05-41DA-BB6A-41D1710CD61F}" destId="{6184EBF3-6F1C-40BF-B8A0-2B62050C7547}" srcOrd="7" destOrd="0" presId="urn:microsoft.com/office/officeart/2005/8/layout/hProcess11"/>
    <dgm:cxn modelId="{7F409B88-BCC9-4214-8DBD-77FCAD0D2B78}" type="presParOf" srcId="{09688AD1-6F05-41DA-BB6A-41D1710CD61F}" destId="{754450F0-8CC2-4774-8452-4EF982A91334}" srcOrd="8" destOrd="0" presId="urn:microsoft.com/office/officeart/2005/8/layout/hProcess11"/>
    <dgm:cxn modelId="{A0950B59-2AA4-43C2-B5BF-E3EF61EEF88C}" type="presParOf" srcId="{754450F0-8CC2-4774-8452-4EF982A91334}" destId="{FB5C0C5A-1A76-4F41-9DEA-04FCD0D6C42D}" srcOrd="0" destOrd="0" presId="urn:microsoft.com/office/officeart/2005/8/layout/hProcess11"/>
    <dgm:cxn modelId="{FFDFD07A-A318-4631-A567-51642AAFA98F}" type="presParOf" srcId="{754450F0-8CC2-4774-8452-4EF982A91334}" destId="{42DFBD87-6045-4F1D-90E2-D2C47ABCA571}" srcOrd="1" destOrd="0" presId="urn:microsoft.com/office/officeart/2005/8/layout/hProcess11"/>
    <dgm:cxn modelId="{3DB62D0B-48DA-4DD1-8892-0D287683894C}" type="presParOf" srcId="{754450F0-8CC2-4774-8452-4EF982A91334}" destId="{31AFD0B5-9921-4DE0-AA7F-CA9EDC1AFEF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CE4F97-D953-40C1-8D1D-FDF21D01CD1C}" type="doc">
      <dgm:prSet loTypeId="urn:microsoft.com/office/officeart/2005/8/layout/list1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8B56C53D-D5C8-41D1-9334-57354784C5FA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LIRA, Elizabeth. Mujeres embarazadas víctimas de tortura en Chile: El caso judicial de Haydee </a:t>
          </a:r>
          <a:r>
            <a:rPr lang="es-CL" sz="1200" b="0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Oberreuter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 </a:t>
          </a:r>
          <a:r>
            <a:rPr lang="es-CL" sz="1200" b="0" i="1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Latin</a:t>
          </a:r>
          <a:r>
            <a:rPr lang="es-CL" sz="1200" b="0" i="1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American </a:t>
          </a:r>
          <a:r>
            <a:rPr lang="es-CL" sz="1200" b="0" i="1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Research</a:t>
          </a:r>
          <a:r>
            <a:rPr lang="es-CL" sz="1200" b="0" i="1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r>
            <a:rPr lang="es-CL" sz="1200" b="0" i="1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Review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2021, vol. 56, no 1.</a:t>
          </a:r>
          <a:endParaRPr lang="es-CL" sz="1200" b="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DD9E6B-3ABE-4645-90BB-D5A6240ACB59}" type="parTrans" cxnId="{7BC635CF-A06D-4E20-A91D-4F146DCBFB6B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C29BC6-9984-43EA-899C-13CEB4EAB996}" type="sibTrans" cxnId="{7BC635CF-A06D-4E20-A91D-4F146DCBFB6B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0B0ABB-1A17-4EC3-9693-A4F6375344CB}">
      <dgm:prSet custT="1"/>
      <dgm:spPr/>
      <dgm:t>
        <a:bodyPr/>
        <a:lstStyle/>
        <a:p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VALENZUELA, María Teresa; SAN-MARTÍN, Pamela; CAVADA, Gabriel. Aborto, ¿es un problema de salud pública en Chile en el campo de la salud materno-perinatal? </a:t>
          </a:r>
          <a:r>
            <a:rPr lang="es-CL" sz="1200" b="0" i="1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Revista médica de Chile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2017, vol. 145, no 8, p. 1013-1020.</a:t>
          </a:r>
        </a:p>
      </dgm:t>
    </dgm:pt>
    <dgm:pt modelId="{061F39BD-241B-4E55-BD13-553ECCE8F281}" type="parTrans" cxnId="{166E4F6A-486D-41A5-8E5D-63AC7C62A223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4B249E-1776-407E-979D-1516F0C3CA85}" type="sibTrans" cxnId="{166E4F6A-486D-41A5-8E5D-63AC7C62A223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1554DC-0439-4637-A50D-FF6D9FBD9B0F}">
      <dgm:prSet custT="1"/>
      <dgm:spPr/>
      <dgm:t>
        <a:bodyPr/>
        <a:lstStyle/>
        <a:p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BERNAL, Yasna Vanessa Contreras. </a:t>
          </a:r>
          <a:r>
            <a:rPr lang="es-CL" sz="1200" b="0" i="1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POSTURAS RESPECTO A LA LEGALIZACIÓN DEL ABORTO EN TRES CAUSALES EN CHILE: REVISIÓN BIBILIOGRÁFICA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 2017. Tesis Doctoral. Universidad Autónoma de Chile. SANTIAGO, CHILE.</a:t>
          </a:r>
        </a:p>
      </dgm:t>
    </dgm:pt>
    <dgm:pt modelId="{1137419C-A3D1-482F-9E35-892F66AAC14E}" type="parTrans" cxnId="{197D1074-EB79-4931-B95A-52553A78200B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CEF2A-691C-4D1D-ACC3-9871A96E4489}" type="sibTrans" cxnId="{197D1074-EB79-4931-B95A-52553A78200B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0F01F0-D9F2-4A11-95EB-F453B470BE89}">
      <dgm:prSet custT="1"/>
      <dgm:spPr/>
      <dgm:t>
        <a:bodyPr/>
        <a:lstStyle/>
        <a:p>
          <a:r>
            <a:rPr lang="en-US" sz="1200" b="0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RONDÓN, Marta B. Salud mental y aborto terapéutico. En </a:t>
          </a:r>
          <a:r>
            <a:rPr lang="en-US" sz="1200" b="0" i="1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Anales de la Facultad de Medicina</a:t>
          </a:r>
          <a:r>
            <a:rPr lang="en-US" sz="1200" b="0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 UNMSM. Facultad de Medicina, 2015. p. 407-411.</a:t>
          </a:r>
          <a:endParaRPr lang="es-CL" sz="1200" b="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gm:t>
    </dgm:pt>
    <dgm:pt modelId="{F771A965-D5AB-451E-B471-9198D19B5849}" type="parTrans" cxnId="{2A636660-6313-4AD5-81CA-388976C76885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DD33EE-4D3A-4611-B35C-2D545EFFDA37}" type="sibTrans" cxnId="{2A636660-6313-4AD5-81CA-388976C76885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s-CL" sz="1200" b="0" cap="none" spc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445D8-EEDE-4FD6-B55C-C6A509950945}">
      <dgm:prSet custT="1"/>
      <dgm:spPr/>
      <dgm:t>
        <a:bodyPr/>
        <a:lstStyle/>
        <a:p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Link data: 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https://deis.minsal.cl/#datosabiertos</a:t>
          </a:r>
          <a:endParaRPr lang="es-CL" sz="1200" b="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gm:t>
    </dgm:pt>
    <dgm:pt modelId="{94D61032-D025-4086-AE1F-01CF7DF9EF75}" type="parTrans" cxnId="{24688909-4391-48CB-A1C8-7D4386A3BF9E}">
      <dgm:prSet/>
      <dgm:spPr/>
      <dgm:t>
        <a:bodyPr/>
        <a:lstStyle/>
        <a:p>
          <a:endParaRPr lang="es-CL"/>
        </a:p>
      </dgm:t>
    </dgm:pt>
    <dgm:pt modelId="{D69C01A6-FF91-46CE-8D32-E50110F23533}" type="sibTrans" cxnId="{24688909-4391-48CB-A1C8-7D4386A3BF9E}">
      <dgm:prSet/>
      <dgm:spPr/>
      <dgm:t>
        <a:bodyPr/>
        <a:lstStyle/>
        <a:p>
          <a:endParaRPr lang="es-CL"/>
        </a:p>
      </dgm:t>
    </dgm:pt>
    <dgm:pt modelId="{0FF91E78-3370-447F-9371-F05971359E71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s-CL" sz="1600" b="1" cap="none" spc="0" dirty="0">
              <a:ln w="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Bibliografía</a:t>
          </a:r>
          <a:r>
            <a:rPr lang="es-CL" sz="1200" b="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D056DEE2-AA37-44DA-A5E5-C361CAADFFAB}" type="parTrans" cxnId="{566583B4-A88A-4EB5-8110-CCC4E6D0795E}">
      <dgm:prSet/>
      <dgm:spPr/>
      <dgm:t>
        <a:bodyPr/>
        <a:lstStyle/>
        <a:p>
          <a:endParaRPr lang="es-CL"/>
        </a:p>
      </dgm:t>
    </dgm:pt>
    <dgm:pt modelId="{1BC94891-C174-45F7-8544-A3E3FA01CF9D}" type="sibTrans" cxnId="{566583B4-A88A-4EB5-8110-CCC4E6D0795E}">
      <dgm:prSet/>
      <dgm:spPr/>
      <dgm:t>
        <a:bodyPr/>
        <a:lstStyle/>
        <a:p>
          <a:endParaRPr lang="es-CL"/>
        </a:p>
      </dgm:t>
    </dgm:pt>
    <dgm:pt modelId="{F7054D14-2BC4-4B1A-B9AE-DC6C06E93459}" type="pres">
      <dgm:prSet presAssocID="{A6CE4F97-D953-40C1-8D1D-FDF21D01CD1C}" presName="linear" presStyleCnt="0">
        <dgm:presLayoutVars>
          <dgm:dir/>
          <dgm:animLvl val="lvl"/>
          <dgm:resizeHandles val="exact"/>
        </dgm:presLayoutVars>
      </dgm:prSet>
      <dgm:spPr/>
    </dgm:pt>
    <dgm:pt modelId="{35BC601D-EA40-4F9B-8E7A-920CFB380D54}" type="pres">
      <dgm:prSet presAssocID="{0FF91E78-3370-447F-9371-F05971359E71}" presName="parentLin" presStyleCnt="0"/>
      <dgm:spPr/>
    </dgm:pt>
    <dgm:pt modelId="{508E8D89-AC5D-49DE-907D-3D542B11162C}" type="pres">
      <dgm:prSet presAssocID="{0FF91E78-3370-447F-9371-F05971359E71}" presName="parentLeftMargin" presStyleLbl="node1" presStyleIdx="0" presStyleCnt="6"/>
      <dgm:spPr/>
    </dgm:pt>
    <dgm:pt modelId="{980980BB-7AAF-4A20-987F-473FB0ACF8ED}" type="pres">
      <dgm:prSet presAssocID="{0FF91E78-3370-447F-9371-F05971359E7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346BC24-DCB6-48E3-99EF-A99E40C0318C}" type="pres">
      <dgm:prSet presAssocID="{0FF91E78-3370-447F-9371-F05971359E71}" presName="negativeSpace" presStyleCnt="0"/>
      <dgm:spPr/>
    </dgm:pt>
    <dgm:pt modelId="{32A1A820-4165-45D5-900F-4FAD48DDAFD0}" type="pres">
      <dgm:prSet presAssocID="{0FF91E78-3370-447F-9371-F05971359E71}" presName="childText" presStyleLbl="conFgAcc1" presStyleIdx="0" presStyleCnt="6">
        <dgm:presLayoutVars>
          <dgm:bulletEnabled val="1"/>
        </dgm:presLayoutVars>
      </dgm:prSet>
      <dgm:spPr/>
    </dgm:pt>
    <dgm:pt modelId="{671FB58F-7315-44A3-A3E6-0E300EE82D79}" type="pres">
      <dgm:prSet presAssocID="{1BC94891-C174-45F7-8544-A3E3FA01CF9D}" presName="spaceBetweenRectangles" presStyleCnt="0"/>
      <dgm:spPr/>
    </dgm:pt>
    <dgm:pt modelId="{7E2B524F-1336-4DCC-9132-A3C9E0D1ABD9}" type="pres">
      <dgm:prSet presAssocID="{8B56C53D-D5C8-41D1-9334-57354784C5FA}" presName="parentLin" presStyleCnt="0"/>
      <dgm:spPr/>
    </dgm:pt>
    <dgm:pt modelId="{78662435-45F5-405E-A4CC-60F2DD872A43}" type="pres">
      <dgm:prSet presAssocID="{8B56C53D-D5C8-41D1-9334-57354784C5FA}" presName="parentLeftMargin" presStyleLbl="node1" presStyleIdx="0" presStyleCnt="6"/>
      <dgm:spPr/>
    </dgm:pt>
    <dgm:pt modelId="{0DD73FCF-05C4-4804-9A89-096F5A661B29}" type="pres">
      <dgm:prSet presAssocID="{8B56C53D-D5C8-41D1-9334-57354784C5FA}" presName="parentText" presStyleLbl="node1" presStyleIdx="1" presStyleCnt="6" custScaleX="115223" custScaleY="271867">
        <dgm:presLayoutVars>
          <dgm:chMax val="0"/>
          <dgm:bulletEnabled val="1"/>
        </dgm:presLayoutVars>
      </dgm:prSet>
      <dgm:spPr/>
    </dgm:pt>
    <dgm:pt modelId="{D455DA9C-462D-4075-82CC-758E6C7545B5}" type="pres">
      <dgm:prSet presAssocID="{8B56C53D-D5C8-41D1-9334-57354784C5FA}" presName="negativeSpace" presStyleCnt="0"/>
      <dgm:spPr/>
    </dgm:pt>
    <dgm:pt modelId="{34EF769A-054B-4C08-A6A8-9DFC95C899F1}" type="pres">
      <dgm:prSet presAssocID="{8B56C53D-D5C8-41D1-9334-57354784C5FA}" presName="childText" presStyleLbl="conFgAcc1" presStyleIdx="1" presStyleCnt="6">
        <dgm:presLayoutVars>
          <dgm:bulletEnabled val="1"/>
        </dgm:presLayoutVars>
      </dgm:prSet>
      <dgm:spPr/>
    </dgm:pt>
    <dgm:pt modelId="{5548BEEE-2E6C-4962-A487-E9CDE22DA899}" type="pres">
      <dgm:prSet presAssocID="{B8C29BC6-9984-43EA-899C-13CEB4EAB996}" presName="spaceBetweenRectangles" presStyleCnt="0"/>
      <dgm:spPr/>
    </dgm:pt>
    <dgm:pt modelId="{D9DDB7FE-5C58-41D2-A39E-EC0624480083}" type="pres">
      <dgm:prSet presAssocID="{6D0B0ABB-1A17-4EC3-9693-A4F6375344CB}" presName="parentLin" presStyleCnt="0"/>
      <dgm:spPr/>
    </dgm:pt>
    <dgm:pt modelId="{B6CC1FDF-64A6-49DB-A163-C47DD91D545A}" type="pres">
      <dgm:prSet presAssocID="{6D0B0ABB-1A17-4EC3-9693-A4F6375344CB}" presName="parentLeftMargin" presStyleLbl="node1" presStyleIdx="1" presStyleCnt="6"/>
      <dgm:spPr/>
    </dgm:pt>
    <dgm:pt modelId="{06A13ACF-4D33-4A72-BBB3-FC54381AC61D}" type="pres">
      <dgm:prSet presAssocID="{6D0B0ABB-1A17-4EC3-9693-A4F6375344CB}" presName="parentText" presStyleLbl="node1" presStyleIdx="2" presStyleCnt="6" custScaleX="115223" custScaleY="271867">
        <dgm:presLayoutVars>
          <dgm:chMax val="0"/>
          <dgm:bulletEnabled val="1"/>
        </dgm:presLayoutVars>
      </dgm:prSet>
      <dgm:spPr/>
    </dgm:pt>
    <dgm:pt modelId="{39F45933-A31C-45A9-A90D-1A7447E1D36B}" type="pres">
      <dgm:prSet presAssocID="{6D0B0ABB-1A17-4EC3-9693-A4F6375344CB}" presName="negativeSpace" presStyleCnt="0"/>
      <dgm:spPr/>
    </dgm:pt>
    <dgm:pt modelId="{9CDDB127-FF84-4FFE-B839-279A75EA3D17}" type="pres">
      <dgm:prSet presAssocID="{6D0B0ABB-1A17-4EC3-9693-A4F6375344CB}" presName="childText" presStyleLbl="conFgAcc1" presStyleIdx="2" presStyleCnt="6">
        <dgm:presLayoutVars>
          <dgm:bulletEnabled val="1"/>
        </dgm:presLayoutVars>
      </dgm:prSet>
      <dgm:spPr/>
    </dgm:pt>
    <dgm:pt modelId="{5C5BC233-9D2D-4F50-A167-B45DF49EEE08}" type="pres">
      <dgm:prSet presAssocID="{7E4B249E-1776-407E-979D-1516F0C3CA85}" presName="spaceBetweenRectangles" presStyleCnt="0"/>
      <dgm:spPr/>
    </dgm:pt>
    <dgm:pt modelId="{2AF2A004-24C6-4A24-A566-C51C520E389D}" type="pres">
      <dgm:prSet presAssocID="{951554DC-0439-4637-A50D-FF6D9FBD9B0F}" presName="parentLin" presStyleCnt="0"/>
      <dgm:spPr/>
    </dgm:pt>
    <dgm:pt modelId="{CE30FDBD-19B8-4A90-8D2B-AA65F84031D3}" type="pres">
      <dgm:prSet presAssocID="{951554DC-0439-4637-A50D-FF6D9FBD9B0F}" presName="parentLeftMargin" presStyleLbl="node1" presStyleIdx="2" presStyleCnt="6"/>
      <dgm:spPr/>
    </dgm:pt>
    <dgm:pt modelId="{4E70324B-CDB1-43C8-8DEB-5BEBDF70FBF7}" type="pres">
      <dgm:prSet presAssocID="{951554DC-0439-4637-A50D-FF6D9FBD9B0F}" presName="parentText" presStyleLbl="node1" presStyleIdx="3" presStyleCnt="6" custScaleX="115223" custScaleY="271867">
        <dgm:presLayoutVars>
          <dgm:chMax val="0"/>
          <dgm:bulletEnabled val="1"/>
        </dgm:presLayoutVars>
      </dgm:prSet>
      <dgm:spPr/>
    </dgm:pt>
    <dgm:pt modelId="{6022C561-BA57-4DB7-AAB3-D142BDAC769B}" type="pres">
      <dgm:prSet presAssocID="{951554DC-0439-4637-A50D-FF6D9FBD9B0F}" presName="negativeSpace" presStyleCnt="0"/>
      <dgm:spPr/>
    </dgm:pt>
    <dgm:pt modelId="{331DC9CE-FF79-4F12-85FE-67604F466F62}" type="pres">
      <dgm:prSet presAssocID="{951554DC-0439-4637-A50D-FF6D9FBD9B0F}" presName="childText" presStyleLbl="conFgAcc1" presStyleIdx="3" presStyleCnt="6">
        <dgm:presLayoutVars>
          <dgm:bulletEnabled val="1"/>
        </dgm:presLayoutVars>
      </dgm:prSet>
      <dgm:spPr/>
    </dgm:pt>
    <dgm:pt modelId="{4076F5FB-D8BA-442F-82E3-D38C7039C8D0}" type="pres">
      <dgm:prSet presAssocID="{5DECEF2A-691C-4D1D-ACC3-9871A96E4489}" presName="spaceBetweenRectangles" presStyleCnt="0"/>
      <dgm:spPr/>
    </dgm:pt>
    <dgm:pt modelId="{095EFC7D-2075-4E34-8658-813BAE7DE6CD}" type="pres">
      <dgm:prSet presAssocID="{1D0F01F0-D9F2-4A11-95EB-F453B470BE89}" presName="parentLin" presStyleCnt="0"/>
      <dgm:spPr/>
    </dgm:pt>
    <dgm:pt modelId="{28CD9C3B-B35B-461F-9DDF-0024762987C4}" type="pres">
      <dgm:prSet presAssocID="{1D0F01F0-D9F2-4A11-95EB-F453B470BE89}" presName="parentLeftMargin" presStyleLbl="node1" presStyleIdx="3" presStyleCnt="6"/>
      <dgm:spPr/>
    </dgm:pt>
    <dgm:pt modelId="{FB8285A8-AD86-4EFD-B78C-4BC9C1BA4419}" type="pres">
      <dgm:prSet presAssocID="{1D0F01F0-D9F2-4A11-95EB-F453B470BE89}" presName="parentText" presStyleLbl="node1" presStyleIdx="4" presStyleCnt="6" custScaleX="115223" custScaleY="271867">
        <dgm:presLayoutVars>
          <dgm:chMax val="0"/>
          <dgm:bulletEnabled val="1"/>
        </dgm:presLayoutVars>
      </dgm:prSet>
      <dgm:spPr/>
    </dgm:pt>
    <dgm:pt modelId="{B0184418-B565-430D-BEED-CC61EAD6D995}" type="pres">
      <dgm:prSet presAssocID="{1D0F01F0-D9F2-4A11-95EB-F453B470BE89}" presName="negativeSpace" presStyleCnt="0"/>
      <dgm:spPr/>
    </dgm:pt>
    <dgm:pt modelId="{87AB0224-5AA8-4C2B-855B-35FB59378D99}" type="pres">
      <dgm:prSet presAssocID="{1D0F01F0-D9F2-4A11-95EB-F453B470BE89}" presName="childText" presStyleLbl="conFgAcc1" presStyleIdx="4" presStyleCnt="6">
        <dgm:presLayoutVars>
          <dgm:bulletEnabled val="1"/>
        </dgm:presLayoutVars>
      </dgm:prSet>
      <dgm:spPr/>
    </dgm:pt>
    <dgm:pt modelId="{C3BC1B91-D0DF-4D83-8010-A728585145CE}" type="pres">
      <dgm:prSet presAssocID="{FFDD33EE-4D3A-4611-B35C-2D545EFFDA37}" presName="spaceBetweenRectangles" presStyleCnt="0"/>
      <dgm:spPr/>
    </dgm:pt>
    <dgm:pt modelId="{0C3F750F-1C44-4B43-8723-2FC389245883}" type="pres">
      <dgm:prSet presAssocID="{01D445D8-EEDE-4FD6-B55C-C6A509950945}" presName="parentLin" presStyleCnt="0"/>
      <dgm:spPr/>
    </dgm:pt>
    <dgm:pt modelId="{4011AE99-CBA0-4A78-8E67-C32EDD1342A3}" type="pres">
      <dgm:prSet presAssocID="{01D445D8-EEDE-4FD6-B55C-C6A509950945}" presName="parentLeftMargin" presStyleLbl="node1" presStyleIdx="4" presStyleCnt="6"/>
      <dgm:spPr/>
    </dgm:pt>
    <dgm:pt modelId="{927E402B-B9D6-4C89-BBFC-1E9BBB2ACEB5}" type="pres">
      <dgm:prSet presAssocID="{01D445D8-EEDE-4FD6-B55C-C6A50995094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C0A1C2F-0431-408D-886A-BDC8E9996F3D}" type="pres">
      <dgm:prSet presAssocID="{01D445D8-EEDE-4FD6-B55C-C6A509950945}" presName="negativeSpace" presStyleCnt="0"/>
      <dgm:spPr/>
    </dgm:pt>
    <dgm:pt modelId="{DAAF9E84-4988-4A84-8EF1-69DF209E43F1}" type="pres">
      <dgm:prSet presAssocID="{01D445D8-EEDE-4FD6-B55C-C6A50995094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4688909-4391-48CB-A1C8-7D4386A3BF9E}" srcId="{A6CE4F97-D953-40C1-8D1D-FDF21D01CD1C}" destId="{01D445D8-EEDE-4FD6-B55C-C6A509950945}" srcOrd="5" destOrd="0" parTransId="{94D61032-D025-4086-AE1F-01CF7DF9EF75}" sibTransId="{D69C01A6-FF91-46CE-8D32-E50110F23533}"/>
    <dgm:cxn modelId="{F4F5261B-BB46-4EC3-9B16-7112CD1D3FD5}" type="presOf" srcId="{01D445D8-EEDE-4FD6-B55C-C6A509950945}" destId="{927E402B-B9D6-4C89-BBFC-1E9BBB2ACEB5}" srcOrd="1" destOrd="0" presId="urn:microsoft.com/office/officeart/2005/8/layout/list1"/>
    <dgm:cxn modelId="{0AC91536-D359-4F73-920B-4260C4890642}" type="presOf" srcId="{8B56C53D-D5C8-41D1-9334-57354784C5FA}" destId="{0DD73FCF-05C4-4804-9A89-096F5A661B29}" srcOrd="1" destOrd="0" presId="urn:microsoft.com/office/officeart/2005/8/layout/list1"/>
    <dgm:cxn modelId="{2A636660-6313-4AD5-81CA-388976C76885}" srcId="{A6CE4F97-D953-40C1-8D1D-FDF21D01CD1C}" destId="{1D0F01F0-D9F2-4A11-95EB-F453B470BE89}" srcOrd="4" destOrd="0" parTransId="{F771A965-D5AB-451E-B471-9198D19B5849}" sibTransId="{FFDD33EE-4D3A-4611-B35C-2D545EFFDA37}"/>
    <dgm:cxn modelId="{166E4F6A-486D-41A5-8E5D-63AC7C62A223}" srcId="{A6CE4F97-D953-40C1-8D1D-FDF21D01CD1C}" destId="{6D0B0ABB-1A17-4EC3-9693-A4F6375344CB}" srcOrd="2" destOrd="0" parTransId="{061F39BD-241B-4E55-BD13-553ECCE8F281}" sibTransId="{7E4B249E-1776-407E-979D-1516F0C3CA85}"/>
    <dgm:cxn modelId="{E5DD0C71-FF1B-4094-8E9D-7B07593A9EB4}" type="presOf" srcId="{6D0B0ABB-1A17-4EC3-9693-A4F6375344CB}" destId="{06A13ACF-4D33-4A72-BBB3-FC54381AC61D}" srcOrd="1" destOrd="0" presId="urn:microsoft.com/office/officeart/2005/8/layout/list1"/>
    <dgm:cxn modelId="{197D1074-EB79-4931-B95A-52553A78200B}" srcId="{A6CE4F97-D953-40C1-8D1D-FDF21D01CD1C}" destId="{951554DC-0439-4637-A50D-FF6D9FBD9B0F}" srcOrd="3" destOrd="0" parTransId="{1137419C-A3D1-482F-9E35-892F66AAC14E}" sibTransId="{5DECEF2A-691C-4D1D-ACC3-9871A96E4489}"/>
    <dgm:cxn modelId="{E34D2D8D-4D08-4E34-9C42-6FCC5E590899}" type="presOf" srcId="{8B56C53D-D5C8-41D1-9334-57354784C5FA}" destId="{78662435-45F5-405E-A4CC-60F2DD872A43}" srcOrd="0" destOrd="0" presId="urn:microsoft.com/office/officeart/2005/8/layout/list1"/>
    <dgm:cxn modelId="{1A0D2A92-9B68-46BC-BAE3-058913D8CDEA}" type="presOf" srcId="{951554DC-0439-4637-A50D-FF6D9FBD9B0F}" destId="{4E70324B-CDB1-43C8-8DEB-5BEBDF70FBF7}" srcOrd="1" destOrd="0" presId="urn:microsoft.com/office/officeart/2005/8/layout/list1"/>
    <dgm:cxn modelId="{860B1A93-DCCA-4977-815D-9C34E354E8C4}" type="presOf" srcId="{0FF91E78-3370-447F-9371-F05971359E71}" destId="{980980BB-7AAF-4A20-987F-473FB0ACF8ED}" srcOrd="1" destOrd="0" presId="urn:microsoft.com/office/officeart/2005/8/layout/list1"/>
    <dgm:cxn modelId="{FA61B7A0-62F6-4F9E-B21D-CC80FF0E644B}" type="presOf" srcId="{1D0F01F0-D9F2-4A11-95EB-F453B470BE89}" destId="{28CD9C3B-B35B-461F-9DDF-0024762987C4}" srcOrd="0" destOrd="0" presId="urn:microsoft.com/office/officeart/2005/8/layout/list1"/>
    <dgm:cxn modelId="{9C2F92AE-3CD7-4878-B85B-E5A77265C2B8}" type="presOf" srcId="{A6CE4F97-D953-40C1-8D1D-FDF21D01CD1C}" destId="{F7054D14-2BC4-4B1A-B9AE-DC6C06E93459}" srcOrd="0" destOrd="0" presId="urn:microsoft.com/office/officeart/2005/8/layout/list1"/>
    <dgm:cxn modelId="{566583B4-A88A-4EB5-8110-CCC4E6D0795E}" srcId="{A6CE4F97-D953-40C1-8D1D-FDF21D01CD1C}" destId="{0FF91E78-3370-447F-9371-F05971359E71}" srcOrd="0" destOrd="0" parTransId="{D056DEE2-AA37-44DA-A5E5-C361CAADFFAB}" sibTransId="{1BC94891-C174-45F7-8544-A3E3FA01CF9D}"/>
    <dgm:cxn modelId="{C706A1BD-993F-4857-A811-A2FFEA7C7B7E}" type="presOf" srcId="{951554DC-0439-4637-A50D-FF6D9FBD9B0F}" destId="{CE30FDBD-19B8-4A90-8D2B-AA65F84031D3}" srcOrd="0" destOrd="0" presId="urn:microsoft.com/office/officeart/2005/8/layout/list1"/>
    <dgm:cxn modelId="{7BC635CF-A06D-4E20-A91D-4F146DCBFB6B}" srcId="{A6CE4F97-D953-40C1-8D1D-FDF21D01CD1C}" destId="{8B56C53D-D5C8-41D1-9334-57354784C5FA}" srcOrd="1" destOrd="0" parTransId="{93DD9E6B-3ABE-4645-90BB-D5A6240ACB59}" sibTransId="{B8C29BC6-9984-43EA-899C-13CEB4EAB996}"/>
    <dgm:cxn modelId="{9B3F55DB-94FF-4461-A396-70CB9303D4C3}" type="presOf" srcId="{0FF91E78-3370-447F-9371-F05971359E71}" destId="{508E8D89-AC5D-49DE-907D-3D542B11162C}" srcOrd="0" destOrd="0" presId="urn:microsoft.com/office/officeart/2005/8/layout/list1"/>
    <dgm:cxn modelId="{C82174ED-0982-4752-8EFB-8162401FDDFD}" type="presOf" srcId="{01D445D8-EEDE-4FD6-B55C-C6A509950945}" destId="{4011AE99-CBA0-4A78-8E67-C32EDD1342A3}" srcOrd="0" destOrd="0" presId="urn:microsoft.com/office/officeart/2005/8/layout/list1"/>
    <dgm:cxn modelId="{79BE20F5-F965-4A20-8F45-70C8E22D9831}" type="presOf" srcId="{1D0F01F0-D9F2-4A11-95EB-F453B470BE89}" destId="{FB8285A8-AD86-4EFD-B78C-4BC9C1BA4419}" srcOrd="1" destOrd="0" presId="urn:microsoft.com/office/officeart/2005/8/layout/list1"/>
    <dgm:cxn modelId="{DDF96CFD-D068-4929-9DFC-F0F10AC51110}" type="presOf" srcId="{6D0B0ABB-1A17-4EC3-9693-A4F6375344CB}" destId="{B6CC1FDF-64A6-49DB-A163-C47DD91D545A}" srcOrd="0" destOrd="0" presId="urn:microsoft.com/office/officeart/2005/8/layout/list1"/>
    <dgm:cxn modelId="{982FBB48-9330-4AB7-A77E-4910F60A948A}" type="presParOf" srcId="{F7054D14-2BC4-4B1A-B9AE-DC6C06E93459}" destId="{35BC601D-EA40-4F9B-8E7A-920CFB380D54}" srcOrd="0" destOrd="0" presId="urn:microsoft.com/office/officeart/2005/8/layout/list1"/>
    <dgm:cxn modelId="{E5D30233-FAC9-4176-AA0B-8614B98FDEB7}" type="presParOf" srcId="{35BC601D-EA40-4F9B-8E7A-920CFB380D54}" destId="{508E8D89-AC5D-49DE-907D-3D542B11162C}" srcOrd="0" destOrd="0" presId="urn:microsoft.com/office/officeart/2005/8/layout/list1"/>
    <dgm:cxn modelId="{AFBE8532-4F5A-486F-AA48-007D4897786A}" type="presParOf" srcId="{35BC601D-EA40-4F9B-8E7A-920CFB380D54}" destId="{980980BB-7AAF-4A20-987F-473FB0ACF8ED}" srcOrd="1" destOrd="0" presId="urn:microsoft.com/office/officeart/2005/8/layout/list1"/>
    <dgm:cxn modelId="{7C230972-3928-4AF2-B357-DC9114823C25}" type="presParOf" srcId="{F7054D14-2BC4-4B1A-B9AE-DC6C06E93459}" destId="{A346BC24-DCB6-48E3-99EF-A99E40C0318C}" srcOrd="1" destOrd="0" presId="urn:microsoft.com/office/officeart/2005/8/layout/list1"/>
    <dgm:cxn modelId="{A9BB507A-9B9E-45DF-B916-17E7609E6E77}" type="presParOf" srcId="{F7054D14-2BC4-4B1A-B9AE-DC6C06E93459}" destId="{32A1A820-4165-45D5-900F-4FAD48DDAFD0}" srcOrd="2" destOrd="0" presId="urn:microsoft.com/office/officeart/2005/8/layout/list1"/>
    <dgm:cxn modelId="{4DA54106-713C-4946-94CF-D747DC47B161}" type="presParOf" srcId="{F7054D14-2BC4-4B1A-B9AE-DC6C06E93459}" destId="{671FB58F-7315-44A3-A3E6-0E300EE82D79}" srcOrd="3" destOrd="0" presId="urn:microsoft.com/office/officeart/2005/8/layout/list1"/>
    <dgm:cxn modelId="{CE9440E0-34F9-4D94-B535-7F28E5DC881A}" type="presParOf" srcId="{F7054D14-2BC4-4B1A-B9AE-DC6C06E93459}" destId="{7E2B524F-1336-4DCC-9132-A3C9E0D1ABD9}" srcOrd="4" destOrd="0" presId="urn:microsoft.com/office/officeart/2005/8/layout/list1"/>
    <dgm:cxn modelId="{B48104EF-1106-47BF-AB95-F54C696E0E6A}" type="presParOf" srcId="{7E2B524F-1336-4DCC-9132-A3C9E0D1ABD9}" destId="{78662435-45F5-405E-A4CC-60F2DD872A43}" srcOrd="0" destOrd="0" presId="urn:microsoft.com/office/officeart/2005/8/layout/list1"/>
    <dgm:cxn modelId="{5049566D-3D3B-4B73-904D-3885C81C8B6A}" type="presParOf" srcId="{7E2B524F-1336-4DCC-9132-A3C9E0D1ABD9}" destId="{0DD73FCF-05C4-4804-9A89-096F5A661B29}" srcOrd="1" destOrd="0" presId="urn:microsoft.com/office/officeart/2005/8/layout/list1"/>
    <dgm:cxn modelId="{ADB52CC5-AC97-4AEF-A28E-66F7B720F9C3}" type="presParOf" srcId="{F7054D14-2BC4-4B1A-B9AE-DC6C06E93459}" destId="{D455DA9C-462D-4075-82CC-758E6C7545B5}" srcOrd="5" destOrd="0" presId="urn:microsoft.com/office/officeart/2005/8/layout/list1"/>
    <dgm:cxn modelId="{38172E10-42AF-4902-BC58-24A9E0638900}" type="presParOf" srcId="{F7054D14-2BC4-4B1A-B9AE-DC6C06E93459}" destId="{34EF769A-054B-4C08-A6A8-9DFC95C899F1}" srcOrd="6" destOrd="0" presId="urn:microsoft.com/office/officeart/2005/8/layout/list1"/>
    <dgm:cxn modelId="{45642DC5-3A80-4EBD-9AB9-CF079F52B8C8}" type="presParOf" srcId="{F7054D14-2BC4-4B1A-B9AE-DC6C06E93459}" destId="{5548BEEE-2E6C-4962-A487-E9CDE22DA899}" srcOrd="7" destOrd="0" presId="urn:microsoft.com/office/officeart/2005/8/layout/list1"/>
    <dgm:cxn modelId="{8DF89B9A-1F80-4266-98F2-DB2AD6196930}" type="presParOf" srcId="{F7054D14-2BC4-4B1A-B9AE-DC6C06E93459}" destId="{D9DDB7FE-5C58-41D2-A39E-EC0624480083}" srcOrd="8" destOrd="0" presId="urn:microsoft.com/office/officeart/2005/8/layout/list1"/>
    <dgm:cxn modelId="{85577BC7-711B-4C05-B75E-94D824DF83DA}" type="presParOf" srcId="{D9DDB7FE-5C58-41D2-A39E-EC0624480083}" destId="{B6CC1FDF-64A6-49DB-A163-C47DD91D545A}" srcOrd="0" destOrd="0" presId="urn:microsoft.com/office/officeart/2005/8/layout/list1"/>
    <dgm:cxn modelId="{AD3E293C-1B2A-4332-B152-8ED8A06BFCC0}" type="presParOf" srcId="{D9DDB7FE-5C58-41D2-A39E-EC0624480083}" destId="{06A13ACF-4D33-4A72-BBB3-FC54381AC61D}" srcOrd="1" destOrd="0" presId="urn:microsoft.com/office/officeart/2005/8/layout/list1"/>
    <dgm:cxn modelId="{58D543EB-569B-40C4-8365-3DAA21AED26E}" type="presParOf" srcId="{F7054D14-2BC4-4B1A-B9AE-DC6C06E93459}" destId="{39F45933-A31C-45A9-A90D-1A7447E1D36B}" srcOrd="9" destOrd="0" presId="urn:microsoft.com/office/officeart/2005/8/layout/list1"/>
    <dgm:cxn modelId="{D5EB2EF4-F6E1-45D6-A07C-B457C32AF5E6}" type="presParOf" srcId="{F7054D14-2BC4-4B1A-B9AE-DC6C06E93459}" destId="{9CDDB127-FF84-4FFE-B839-279A75EA3D17}" srcOrd="10" destOrd="0" presId="urn:microsoft.com/office/officeart/2005/8/layout/list1"/>
    <dgm:cxn modelId="{C0974EBB-AE36-414F-9B42-7D900F4152CE}" type="presParOf" srcId="{F7054D14-2BC4-4B1A-B9AE-DC6C06E93459}" destId="{5C5BC233-9D2D-4F50-A167-B45DF49EEE08}" srcOrd="11" destOrd="0" presId="urn:microsoft.com/office/officeart/2005/8/layout/list1"/>
    <dgm:cxn modelId="{0E91A18B-CF9D-45E1-9AD4-0600A3624BC2}" type="presParOf" srcId="{F7054D14-2BC4-4B1A-B9AE-DC6C06E93459}" destId="{2AF2A004-24C6-4A24-A566-C51C520E389D}" srcOrd="12" destOrd="0" presId="urn:microsoft.com/office/officeart/2005/8/layout/list1"/>
    <dgm:cxn modelId="{52831607-5D15-422F-899D-036F0BCB1F8B}" type="presParOf" srcId="{2AF2A004-24C6-4A24-A566-C51C520E389D}" destId="{CE30FDBD-19B8-4A90-8D2B-AA65F84031D3}" srcOrd="0" destOrd="0" presId="urn:microsoft.com/office/officeart/2005/8/layout/list1"/>
    <dgm:cxn modelId="{62D9D027-90DB-4D66-9560-9D26A957A07A}" type="presParOf" srcId="{2AF2A004-24C6-4A24-A566-C51C520E389D}" destId="{4E70324B-CDB1-43C8-8DEB-5BEBDF70FBF7}" srcOrd="1" destOrd="0" presId="urn:microsoft.com/office/officeart/2005/8/layout/list1"/>
    <dgm:cxn modelId="{C85D0E6F-025F-4406-AE80-010D3A692D4C}" type="presParOf" srcId="{F7054D14-2BC4-4B1A-B9AE-DC6C06E93459}" destId="{6022C561-BA57-4DB7-AAB3-D142BDAC769B}" srcOrd="13" destOrd="0" presId="urn:microsoft.com/office/officeart/2005/8/layout/list1"/>
    <dgm:cxn modelId="{2DD4C7EE-86C5-48A0-B5A9-86D925EAEC3F}" type="presParOf" srcId="{F7054D14-2BC4-4B1A-B9AE-DC6C06E93459}" destId="{331DC9CE-FF79-4F12-85FE-67604F466F62}" srcOrd="14" destOrd="0" presId="urn:microsoft.com/office/officeart/2005/8/layout/list1"/>
    <dgm:cxn modelId="{0BFEC1F2-0A94-48C4-A846-AD5A42E7AD0B}" type="presParOf" srcId="{F7054D14-2BC4-4B1A-B9AE-DC6C06E93459}" destId="{4076F5FB-D8BA-442F-82E3-D38C7039C8D0}" srcOrd="15" destOrd="0" presId="urn:microsoft.com/office/officeart/2005/8/layout/list1"/>
    <dgm:cxn modelId="{D1318433-81B0-4E95-830F-705373439487}" type="presParOf" srcId="{F7054D14-2BC4-4B1A-B9AE-DC6C06E93459}" destId="{095EFC7D-2075-4E34-8658-813BAE7DE6CD}" srcOrd="16" destOrd="0" presId="urn:microsoft.com/office/officeart/2005/8/layout/list1"/>
    <dgm:cxn modelId="{4B9996E9-79E9-4899-9E7E-D8C3A054A854}" type="presParOf" srcId="{095EFC7D-2075-4E34-8658-813BAE7DE6CD}" destId="{28CD9C3B-B35B-461F-9DDF-0024762987C4}" srcOrd="0" destOrd="0" presId="urn:microsoft.com/office/officeart/2005/8/layout/list1"/>
    <dgm:cxn modelId="{4E95FC49-D392-4F5F-A072-75310256E2A5}" type="presParOf" srcId="{095EFC7D-2075-4E34-8658-813BAE7DE6CD}" destId="{FB8285A8-AD86-4EFD-B78C-4BC9C1BA4419}" srcOrd="1" destOrd="0" presId="urn:microsoft.com/office/officeart/2005/8/layout/list1"/>
    <dgm:cxn modelId="{52C58F59-5A27-4AD5-B61F-F4A4686BE23F}" type="presParOf" srcId="{F7054D14-2BC4-4B1A-B9AE-DC6C06E93459}" destId="{B0184418-B565-430D-BEED-CC61EAD6D995}" srcOrd="17" destOrd="0" presId="urn:microsoft.com/office/officeart/2005/8/layout/list1"/>
    <dgm:cxn modelId="{78DB23EC-1A45-411A-BD9A-3BC768180BA6}" type="presParOf" srcId="{F7054D14-2BC4-4B1A-B9AE-DC6C06E93459}" destId="{87AB0224-5AA8-4C2B-855B-35FB59378D99}" srcOrd="18" destOrd="0" presId="urn:microsoft.com/office/officeart/2005/8/layout/list1"/>
    <dgm:cxn modelId="{F3516057-111B-4FDE-A116-DC1E515A1909}" type="presParOf" srcId="{F7054D14-2BC4-4B1A-B9AE-DC6C06E93459}" destId="{C3BC1B91-D0DF-4D83-8010-A728585145CE}" srcOrd="19" destOrd="0" presId="urn:microsoft.com/office/officeart/2005/8/layout/list1"/>
    <dgm:cxn modelId="{83B32FE3-BB7A-4209-A506-0AAAF9CE0A51}" type="presParOf" srcId="{F7054D14-2BC4-4B1A-B9AE-DC6C06E93459}" destId="{0C3F750F-1C44-4B43-8723-2FC389245883}" srcOrd="20" destOrd="0" presId="urn:microsoft.com/office/officeart/2005/8/layout/list1"/>
    <dgm:cxn modelId="{14B4CCC8-462C-4856-AB6D-9E6DF872F3CA}" type="presParOf" srcId="{0C3F750F-1C44-4B43-8723-2FC389245883}" destId="{4011AE99-CBA0-4A78-8E67-C32EDD1342A3}" srcOrd="0" destOrd="0" presId="urn:microsoft.com/office/officeart/2005/8/layout/list1"/>
    <dgm:cxn modelId="{4C1B4389-9A1A-4DC5-8121-36B442DB96D1}" type="presParOf" srcId="{0C3F750F-1C44-4B43-8723-2FC389245883}" destId="{927E402B-B9D6-4C89-BBFC-1E9BBB2ACEB5}" srcOrd="1" destOrd="0" presId="urn:microsoft.com/office/officeart/2005/8/layout/list1"/>
    <dgm:cxn modelId="{06702EE0-40C1-4CBE-862C-04795C18FB7A}" type="presParOf" srcId="{F7054D14-2BC4-4B1A-B9AE-DC6C06E93459}" destId="{8C0A1C2F-0431-408D-886A-BDC8E9996F3D}" srcOrd="21" destOrd="0" presId="urn:microsoft.com/office/officeart/2005/8/layout/list1"/>
    <dgm:cxn modelId="{7958C3CF-A191-44A3-A80D-38E3DD159D83}" type="presParOf" srcId="{F7054D14-2BC4-4B1A-B9AE-DC6C06E93459}" destId="{DAAF9E84-4988-4A84-8EF1-69DF209E43F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E3AA0-BF70-4D43-9D17-90A05147FA05}">
      <dsp:nvSpPr>
        <dsp:cNvPr id="0" name=""/>
        <dsp:cNvSpPr/>
      </dsp:nvSpPr>
      <dsp:spPr>
        <a:xfrm>
          <a:off x="0" y="1233199"/>
          <a:ext cx="8559208" cy="1644266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8514A4-0702-43CE-BABF-BFD5DB257A2D}">
      <dsp:nvSpPr>
        <dsp:cNvPr id="0" name=""/>
        <dsp:cNvSpPr/>
      </dsp:nvSpPr>
      <dsp:spPr>
        <a:xfrm>
          <a:off x="757" y="0"/>
          <a:ext cx="1224342" cy="164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Es considerado delito en el Código Pena de 1874</a:t>
          </a:r>
          <a:endParaRPr lang="es-CL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7" y="0"/>
        <a:ext cx="1224342" cy="1644266"/>
      </dsp:txXfrm>
    </dsp:sp>
    <dsp:sp modelId="{8BC99A9D-EBA2-45A7-A1DD-8D9046B2ADDF}">
      <dsp:nvSpPr>
        <dsp:cNvPr id="0" name=""/>
        <dsp:cNvSpPr/>
      </dsp:nvSpPr>
      <dsp:spPr>
        <a:xfrm>
          <a:off x="407395" y="1849799"/>
          <a:ext cx="411066" cy="41106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CA3C47-2926-4C58-931A-AF1BFC82A2FA}">
      <dsp:nvSpPr>
        <dsp:cNvPr id="0" name=""/>
        <dsp:cNvSpPr/>
      </dsp:nvSpPr>
      <dsp:spPr>
        <a:xfrm>
          <a:off x="1250066" y="2466399"/>
          <a:ext cx="2813649" cy="164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1931-1989 se establecieron excepciones con fines terapéutico en el Código Sanitario</a:t>
          </a:r>
          <a:endParaRPr lang="es-CL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50066" y="2466399"/>
        <a:ext cx="2813649" cy="1644266"/>
      </dsp:txXfrm>
    </dsp:sp>
    <dsp:sp modelId="{DD9FD104-D0A5-437F-A1A8-FA5027879D02}">
      <dsp:nvSpPr>
        <dsp:cNvPr id="0" name=""/>
        <dsp:cNvSpPr/>
      </dsp:nvSpPr>
      <dsp:spPr>
        <a:xfrm>
          <a:off x="2451357" y="1849799"/>
          <a:ext cx="411066" cy="411066"/>
        </a:xfrm>
        <a:prstGeom prst="ellipse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1F23-4070-493F-A44F-ABB57EC33164}">
      <dsp:nvSpPr>
        <dsp:cNvPr id="0" name=""/>
        <dsp:cNvSpPr/>
      </dsp:nvSpPr>
      <dsp:spPr>
        <a:xfrm>
          <a:off x="4088681" y="0"/>
          <a:ext cx="1275787" cy="164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1990-2013  Varios parlamentarios intentaron volver hacer legal el  aborto terapéutico.</a:t>
          </a:r>
          <a:endParaRPr lang="es-CL" sz="11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8681" y="0"/>
        <a:ext cx="1275787" cy="1644266"/>
      </dsp:txXfrm>
    </dsp:sp>
    <dsp:sp modelId="{BABED9E9-A3E5-4211-829E-F6C7D60ADA0E}">
      <dsp:nvSpPr>
        <dsp:cNvPr id="0" name=""/>
        <dsp:cNvSpPr/>
      </dsp:nvSpPr>
      <dsp:spPr>
        <a:xfrm>
          <a:off x="4521042" y="1849799"/>
          <a:ext cx="411066" cy="411066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74B088-1477-49C9-9802-CEF61062FB4D}">
      <dsp:nvSpPr>
        <dsp:cNvPr id="0" name=""/>
        <dsp:cNvSpPr/>
      </dsp:nvSpPr>
      <dsp:spPr>
        <a:xfrm>
          <a:off x="5389435" y="2466399"/>
          <a:ext cx="1314839" cy="164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El gobierno de Michelle Bachelet presentó en 2015 un proyecto de ley que despenalizaba parcialmente el aborto, únicamente en 3 causales</a:t>
          </a:r>
          <a:endParaRPr lang="es-CL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9435" y="2466399"/>
        <a:ext cx="1314839" cy="1644266"/>
      </dsp:txXfrm>
    </dsp:sp>
    <dsp:sp modelId="{3980FDA3-B405-43B4-B1CE-BE898AE32B18}">
      <dsp:nvSpPr>
        <dsp:cNvPr id="0" name=""/>
        <dsp:cNvSpPr/>
      </dsp:nvSpPr>
      <dsp:spPr>
        <a:xfrm>
          <a:off x="5841321" y="1849799"/>
          <a:ext cx="411066" cy="411066"/>
        </a:xfrm>
        <a:prstGeom prst="ellipse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5C0C5A-1A76-4F41-9DEA-04FCD0D6C42D}">
      <dsp:nvSpPr>
        <dsp:cNvPr id="0" name=""/>
        <dsp:cNvSpPr/>
      </dsp:nvSpPr>
      <dsp:spPr>
        <a:xfrm>
          <a:off x="6729241" y="0"/>
          <a:ext cx="973288" cy="164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La ley fue promulgada el 14 de septiembre de 2017</a:t>
          </a:r>
          <a:endParaRPr lang="es-CL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29241" y="0"/>
        <a:ext cx="973288" cy="1644266"/>
      </dsp:txXfrm>
    </dsp:sp>
    <dsp:sp modelId="{42DFBD87-6045-4F1D-90E2-D2C47ABCA571}">
      <dsp:nvSpPr>
        <dsp:cNvPr id="0" name=""/>
        <dsp:cNvSpPr/>
      </dsp:nvSpPr>
      <dsp:spPr>
        <a:xfrm>
          <a:off x="7010351" y="1849799"/>
          <a:ext cx="411066" cy="411066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A820-4165-45D5-900F-4FAD48DDAFD0}">
      <dsp:nvSpPr>
        <dsp:cNvPr id="0" name=""/>
        <dsp:cNvSpPr/>
      </dsp:nvSpPr>
      <dsp:spPr>
        <a:xfrm>
          <a:off x="0" y="247778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0980BB-7AAF-4A20-987F-473FB0ACF8ED}">
      <dsp:nvSpPr>
        <dsp:cNvPr id="0" name=""/>
        <dsp:cNvSpPr/>
      </dsp:nvSpPr>
      <dsp:spPr>
        <a:xfrm>
          <a:off x="396594" y="85418"/>
          <a:ext cx="5552322" cy="32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600" b="1" kern="1200" cap="none" spc="0" dirty="0">
              <a:ln w="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Bibliografía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412446" y="101270"/>
        <a:ext cx="5520618" cy="293016"/>
      </dsp:txXfrm>
    </dsp:sp>
    <dsp:sp modelId="{34EF769A-054B-4C08-A6A8-9DFC95C899F1}">
      <dsp:nvSpPr>
        <dsp:cNvPr id="0" name=""/>
        <dsp:cNvSpPr/>
      </dsp:nvSpPr>
      <dsp:spPr>
        <a:xfrm>
          <a:off x="0" y="1304825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D73FCF-05C4-4804-9A89-096F5A661B29}">
      <dsp:nvSpPr>
        <dsp:cNvPr id="0" name=""/>
        <dsp:cNvSpPr/>
      </dsp:nvSpPr>
      <dsp:spPr>
        <a:xfrm>
          <a:off x="396594" y="584378"/>
          <a:ext cx="6397552" cy="882806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LIRA, Elizabeth. Mujeres embarazadas víctimas de tortura en Chile: El caso judicial de Haydee </a:t>
          </a:r>
          <a:r>
            <a:rPr lang="es-CL" sz="1200" b="0" kern="1200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Oberreuter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 </a:t>
          </a:r>
          <a:r>
            <a:rPr lang="es-CL" sz="1200" b="0" i="1" kern="1200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Latin</a:t>
          </a:r>
          <a:r>
            <a:rPr lang="es-CL" sz="1200" b="0" i="1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American </a:t>
          </a:r>
          <a:r>
            <a:rPr lang="es-CL" sz="1200" b="0" i="1" kern="1200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Research</a:t>
          </a:r>
          <a:r>
            <a:rPr lang="es-CL" sz="1200" b="0" i="1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r>
            <a:rPr lang="es-CL" sz="1200" b="0" i="1" kern="1200" cap="none" spc="0" dirty="0" err="1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Review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2021, vol. 56, no 1.</a:t>
          </a:r>
          <a:endParaRPr lang="es-CL" sz="1200" b="0" kern="120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689" y="627473"/>
        <a:ext cx="6311362" cy="796616"/>
      </dsp:txXfrm>
    </dsp:sp>
    <dsp:sp modelId="{9CDDB127-FF84-4FFE-B839-279A75EA3D17}">
      <dsp:nvSpPr>
        <dsp:cNvPr id="0" name=""/>
        <dsp:cNvSpPr/>
      </dsp:nvSpPr>
      <dsp:spPr>
        <a:xfrm>
          <a:off x="0" y="2361872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A13ACF-4D33-4A72-BBB3-FC54381AC61D}">
      <dsp:nvSpPr>
        <dsp:cNvPr id="0" name=""/>
        <dsp:cNvSpPr/>
      </dsp:nvSpPr>
      <dsp:spPr>
        <a:xfrm>
          <a:off x="396594" y="1641425"/>
          <a:ext cx="6397552" cy="882806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VALENZUELA, María Teresa; SAN-MARTÍN, Pamela; CAVADA, Gabriel. Aborto, ¿es un problema de salud pública en Chile en el campo de la salud materno-perinatal? </a:t>
          </a:r>
          <a:r>
            <a:rPr lang="es-CL" sz="1200" b="0" i="1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Revista médica de Chile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2017, vol. 145, no 8, p. 1013-1020.</a:t>
          </a:r>
        </a:p>
      </dsp:txBody>
      <dsp:txXfrm>
        <a:off x="439689" y="1684520"/>
        <a:ext cx="6311362" cy="796616"/>
      </dsp:txXfrm>
    </dsp:sp>
    <dsp:sp modelId="{331DC9CE-FF79-4F12-85FE-67604F466F62}">
      <dsp:nvSpPr>
        <dsp:cNvPr id="0" name=""/>
        <dsp:cNvSpPr/>
      </dsp:nvSpPr>
      <dsp:spPr>
        <a:xfrm>
          <a:off x="0" y="3418918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70324B-CDB1-43C8-8DEB-5BEBDF70FBF7}">
      <dsp:nvSpPr>
        <dsp:cNvPr id="0" name=""/>
        <dsp:cNvSpPr/>
      </dsp:nvSpPr>
      <dsp:spPr>
        <a:xfrm>
          <a:off x="396594" y="2698472"/>
          <a:ext cx="6397552" cy="882806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BERNAL, Yasna Vanessa Contreras. </a:t>
          </a:r>
          <a:r>
            <a:rPr lang="es-CL" sz="1200" b="0" i="1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POSTURAS RESPECTO A LA LEGALIZACIÓN DEL ABORTO EN TRES CAUSALES EN CHILE: REVISIÓN BIBILIOGRÁFICA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 2017. Tesis Doctoral. Universidad Autónoma de Chile. SANTIAGO, CHILE.</a:t>
          </a:r>
        </a:p>
      </dsp:txBody>
      <dsp:txXfrm>
        <a:off x="439689" y="2741567"/>
        <a:ext cx="6311362" cy="796616"/>
      </dsp:txXfrm>
    </dsp:sp>
    <dsp:sp modelId="{87AB0224-5AA8-4C2B-855B-35FB59378D99}">
      <dsp:nvSpPr>
        <dsp:cNvPr id="0" name=""/>
        <dsp:cNvSpPr/>
      </dsp:nvSpPr>
      <dsp:spPr>
        <a:xfrm>
          <a:off x="0" y="4475965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8285A8-AD86-4EFD-B78C-4BC9C1BA4419}">
      <dsp:nvSpPr>
        <dsp:cNvPr id="0" name=""/>
        <dsp:cNvSpPr/>
      </dsp:nvSpPr>
      <dsp:spPr>
        <a:xfrm>
          <a:off x="396594" y="3755518"/>
          <a:ext cx="6397552" cy="882806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RONDÓN, Marta B. Salud mental y aborto terapéutico. En </a:t>
          </a:r>
          <a:r>
            <a:rPr lang="en-US" sz="1200" b="0" i="1" kern="1200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Anales de la Facultad de Medicina</a:t>
          </a:r>
          <a:r>
            <a:rPr lang="en-US" sz="1200" b="0" kern="1200" cap="none" spc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. UNMSM. Facultad de Medicina, 2015. p. 407-411.</a:t>
          </a:r>
          <a:endParaRPr lang="es-CL" sz="1200" b="0" kern="120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sp:txBody>
      <dsp:txXfrm>
        <a:off x="439689" y="3798613"/>
        <a:ext cx="6311362" cy="796616"/>
      </dsp:txXfrm>
    </dsp:sp>
    <dsp:sp modelId="{DAAF9E84-4988-4A84-8EF1-69DF209E43F1}">
      <dsp:nvSpPr>
        <dsp:cNvPr id="0" name=""/>
        <dsp:cNvSpPr/>
      </dsp:nvSpPr>
      <dsp:spPr>
        <a:xfrm>
          <a:off x="0" y="4974925"/>
          <a:ext cx="793188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7E402B-B9D6-4C89-BBFC-1E9BBB2ACEB5}">
      <dsp:nvSpPr>
        <dsp:cNvPr id="0" name=""/>
        <dsp:cNvSpPr/>
      </dsp:nvSpPr>
      <dsp:spPr>
        <a:xfrm>
          <a:off x="396594" y="4812565"/>
          <a:ext cx="5552322" cy="3247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865" tIns="0" rIns="2098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Link data: </a:t>
          </a:r>
          <a:r>
            <a:rPr lang="es-CL" sz="1200" b="0" kern="1200" cap="none" spc="0" dirty="0">
              <a:ln w="0"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https://deis.minsal.cl/#datosabiertos</a:t>
          </a:r>
          <a:endParaRPr lang="es-CL" sz="1200" b="0" kern="1200" cap="none" spc="0" dirty="0">
            <a:ln w="0"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sp:txBody>
      <dsp:txXfrm>
        <a:off x="412446" y="4828417"/>
        <a:ext cx="5520618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6384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061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7454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7423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3945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8065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8248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29487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5676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258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010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8000"/>
            <a:lum/>
          </a:blip>
          <a:srcRect/>
          <a:stretch>
            <a:fillRect t="58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32113-5A4C-4AC4-8A9D-65075C12F56E}" type="datetimeFigureOut">
              <a:rPr lang="es-CL" smtClean="0"/>
              <a:t>12-04-2021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D014-693E-4A1A-BE55-376B881F93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74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elogramo 10">
            <a:extLst>
              <a:ext uri="{FF2B5EF4-FFF2-40B4-BE49-F238E27FC236}">
                <a16:creationId xmlns:a16="http://schemas.microsoft.com/office/drawing/2014/main" id="{8A98A73B-829F-4517-9724-6341E1855F1E}"/>
              </a:ext>
            </a:extLst>
          </p:cNvPr>
          <p:cNvSpPr/>
          <p:nvPr/>
        </p:nvSpPr>
        <p:spPr>
          <a:xfrm>
            <a:off x="233760" y="1257300"/>
            <a:ext cx="4023121" cy="1600200"/>
          </a:xfrm>
          <a:prstGeom prst="parallelogram">
            <a:avLst>
              <a:gd name="adj" fmla="val 27881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247AF2-EFDA-43F1-9CAC-CCF75FD9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30" y="1417638"/>
            <a:ext cx="2949178" cy="639762"/>
          </a:xfrm>
        </p:spPr>
        <p:txBody>
          <a:bodyPr>
            <a:normAutofit/>
          </a:bodyPr>
          <a:lstStyle/>
          <a:p>
            <a:r>
              <a:rPr lang="es-CL" b="1" dirty="0"/>
              <a:t>Taller Integrado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216D64-B1A2-429E-BD74-985C2D69E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40" y="2070100"/>
            <a:ext cx="3459559" cy="639762"/>
          </a:xfrm>
        </p:spPr>
        <p:txBody>
          <a:bodyPr>
            <a:normAutofit/>
          </a:bodyPr>
          <a:lstStyle/>
          <a:p>
            <a:r>
              <a:rPr lang="es-CL" i="1" dirty="0"/>
              <a:t>Análisis de datos sobre el aborto terapéutico en 3 causales (2018-2020).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8F66EDB-1F1A-4BAA-8BE2-E4D9466F0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797" y1="51055" x2="45570" y2="5021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53" y="457993"/>
            <a:ext cx="4982369" cy="4982369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2C55A9-4ED2-4FFF-8B40-7342E9C9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100000" l="0" r="100000">
                        <a14:foregroundMark x1="12500" y1="30333" x2="12500" y2="30333"/>
                        <a14:foregroundMark x1="6875" y1="25667" x2="11125" y2="29667"/>
                        <a14:foregroundMark x1="13250" y1="43667" x2="13250" y2="53667"/>
                        <a14:foregroundMark x1="9125" y1="39000" x2="10125" y2="38667"/>
                        <a14:foregroundMark x1="6750" y1="43333" x2="6750" y2="54000"/>
                        <a14:foregroundMark x1="9750" y1="46333" x2="9375" y2="45000"/>
                        <a14:foregroundMark x1="9875" y1="52000" x2="9500" y2="56667"/>
                        <a14:foregroundMark x1="9000" y1="33333" x2="9000" y2="33333"/>
                        <a14:foregroundMark x1="11375" y1="63333" x2="7625" y2="62333"/>
                        <a14:foregroundMark x1="4625" y1="54000" x2="8750" y2="71333"/>
                        <a14:foregroundMark x1="15875" y1="69333" x2="12750" y2="32667"/>
                        <a14:foregroundMark x1="19500" y1="32333" x2="19500" y2="32333"/>
                        <a14:foregroundMark x1="19500" y1="32333" x2="19500" y2="32333"/>
                        <a14:foregroundMark x1="19500" y1="32667" x2="19500" y2="32667"/>
                        <a14:foregroundMark x1="19500" y1="32667" x2="19500" y2="32667"/>
                        <a14:foregroundMark x1="19500" y1="32667" x2="20375" y2="37667"/>
                        <a14:foregroundMark x1="24250" y1="30333" x2="24375" y2="21000"/>
                        <a14:foregroundMark x1="26750" y1="34667" x2="26875" y2="27000"/>
                        <a14:foregroundMark x1="32625" y1="35333" x2="32625" y2="24667"/>
                        <a14:foregroundMark x1="36000" y1="37000" x2="37500" y2="27000"/>
                        <a14:foregroundMark x1="32625" y1="17667" x2="32625" y2="17667"/>
                        <a14:foregroundMark x1="53500" y1="17667" x2="53500" y2="17667"/>
                        <a14:foregroundMark x1="38625" y1="30667" x2="42500" y2="30667"/>
                        <a14:foregroundMark x1="44500" y1="26333" x2="44625" y2="36667"/>
                        <a14:foregroundMark x1="48625" y1="29333" x2="48625" y2="29333"/>
                        <a14:foregroundMark x1="53375" y1="35667" x2="53375" y2="35667"/>
                        <a14:foregroundMark x1="58875" y1="27667" x2="58875" y2="27667"/>
                        <a14:foregroundMark x1="64500" y1="34667" x2="64500" y2="34667"/>
                        <a14:foregroundMark x1="70125" y1="27333" x2="70125" y2="27333"/>
                        <a14:foregroundMark x1="77875" y1="27000" x2="77875" y2="27000"/>
                        <a14:foregroundMark x1="80250" y1="31333" x2="80250" y2="31333"/>
                        <a14:foregroundMark x1="83625" y1="52333" x2="83625" y2="52333"/>
                        <a14:foregroundMark x1="96250" y1="59333" x2="96250" y2="59333"/>
                        <a14:foregroundMark x1="76125" y1="61000" x2="76125" y2="61000"/>
                        <a14:foregroundMark x1="71875" y1="54333" x2="71875" y2="54333"/>
                        <a14:foregroundMark x1="64625" y1="60667" x2="64625" y2="60667"/>
                        <a14:foregroundMark x1="52375" y1="63333" x2="52375" y2="63333"/>
                        <a14:foregroundMark x1="43125" y1="65333" x2="43125" y2="65333"/>
                        <a14:foregroundMark x1="42625" y1="74000" x2="42625" y2="74000"/>
                        <a14:foregroundMark x1="37750" y1="66000" x2="37750" y2="66000"/>
                        <a14:foregroundMark x1="29000" y1="62333" x2="29000" y2="62333"/>
                        <a14:foregroundMark x1="25875" y1="56667" x2="25875" y2="5666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37" y="0"/>
            <a:ext cx="2883363" cy="108126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19107B-E884-4BE7-B8A8-AE843576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2" b="99367" l="844" r="100000">
                        <a14:backgroundMark x1="35865" y1="30380" x2="36709" y2="43249"/>
                        <a14:backgroundMark x1="48523" y1="21519" x2="52321" y2="30380"/>
                        <a14:backgroundMark x1="50633" y1="20253" x2="41561" y2="20253"/>
                        <a14:backgroundMark x1="39451" y1="21941" x2="32278" y2="29114"/>
                        <a14:backgroundMark x1="59916" y1="23629" x2="62025" y2="32489"/>
                        <a14:backgroundMark x1="65612" y1="40928" x2="63080" y2="47679"/>
                        <a14:backgroundMark x1="48523" y1="51055" x2="48945" y2="54219"/>
                        <a14:backgroundMark x1="47890" y1="36076" x2="51477" y2="29747"/>
                        <a14:backgroundMark x1="48945" y1="83333" x2="48945" y2="83333"/>
                        <a14:backgroundMark x1="57384" y1="81646" x2="57384" y2="81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921" y="-757989"/>
            <a:ext cx="7712242" cy="7712242"/>
          </a:xfrm>
          <a:prstGeom prst="rect">
            <a:avLst/>
          </a:prstGeom>
          <a:scene3d>
            <a:camera prst="orthographicFront"/>
            <a:lightRig rig="sunset" dir="t"/>
          </a:scene3d>
          <a:sp3d prstMaterial="clear"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760A3D-D7DC-4E34-A32B-6EDE5027816B}"/>
              </a:ext>
            </a:extLst>
          </p:cNvPr>
          <p:cNvSpPr txBox="1"/>
          <p:nvPr/>
        </p:nvSpPr>
        <p:spPr>
          <a:xfrm>
            <a:off x="0" y="5684193"/>
            <a:ext cx="381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Profesor : Miguel Guevara</a:t>
            </a:r>
          </a:p>
          <a:p>
            <a:r>
              <a:rPr lang="es-CL" dirty="0"/>
              <a:t>Alumno : Génesis Álvarez</a:t>
            </a:r>
          </a:p>
          <a:p>
            <a:r>
              <a:rPr lang="es-CL" dirty="0"/>
              <a:t>Carrera : Ingeniería en Informática</a:t>
            </a:r>
          </a:p>
          <a:p>
            <a:r>
              <a:rPr lang="es-CL" dirty="0"/>
              <a:t>Generación : 2016</a:t>
            </a:r>
          </a:p>
        </p:txBody>
      </p:sp>
    </p:spTree>
    <p:extLst>
      <p:ext uri="{BB962C8B-B14F-4D97-AF65-F5344CB8AC3E}">
        <p14:creationId xmlns:p14="http://schemas.microsoft.com/office/powerpoint/2010/main" val="6964614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CA1C2109-66BC-46B4-ABA0-5D7B1CF3C54B}"/>
              </a:ext>
            </a:extLst>
          </p:cNvPr>
          <p:cNvGrpSpPr/>
          <p:nvPr/>
        </p:nvGrpSpPr>
        <p:grpSpPr>
          <a:xfrm>
            <a:off x="132907" y="1"/>
            <a:ext cx="6597502" cy="2828898"/>
            <a:chOff x="265814" y="201784"/>
            <a:chExt cx="8272130" cy="288165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AA85257-DD0A-4578-84D8-17C5E749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7908" t="23423" r="1627" b="23217"/>
            <a:stretch/>
          </p:blipFill>
          <p:spPr>
            <a:xfrm>
              <a:off x="265814" y="201784"/>
              <a:ext cx="8272130" cy="288165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FBD0CD01-F20B-4D0E-88DD-7FF8A45E1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43953" t="27353" r="19070" b="23217"/>
            <a:stretch/>
          </p:blipFill>
          <p:spPr>
            <a:xfrm>
              <a:off x="3965944" y="400817"/>
              <a:ext cx="3381154" cy="268262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BBCC809-7EE4-4188-8A15-B17476B87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68953" t="52275" r="11047" b="23217"/>
            <a:stretch/>
          </p:blipFill>
          <p:spPr>
            <a:xfrm>
              <a:off x="6220047" y="1750783"/>
              <a:ext cx="1446027" cy="1332659"/>
            </a:xfrm>
            <a:prstGeom prst="rect">
              <a:avLst/>
            </a:prstGeom>
          </p:spPr>
        </p:pic>
      </p:grp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8E366FC-3FF7-401D-A891-A883AE0B64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428125"/>
              </p:ext>
            </p:extLst>
          </p:nvPr>
        </p:nvGraphicFramePr>
        <p:xfrm>
          <a:off x="2324581" y="2828899"/>
          <a:ext cx="6475228" cy="3934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809368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21227F2A-E7C7-46ED-87DA-2A413D003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525752"/>
              </p:ext>
            </p:extLst>
          </p:nvPr>
        </p:nvGraphicFramePr>
        <p:xfrm>
          <a:off x="0" y="760228"/>
          <a:ext cx="7931889" cy="533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4047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7CD4CCB-D4A3-473F-B92B-2319B835E34C}"/>
              </a:ext>
            </a:extLst>
          </p:cNvPr>
          <p:cNvSpPr/>
          <p:nvPr/>
        </p:nvSpPr>
        <p:spPr>
          <a:xfrm>
            <a:off x="3127631" y="384175"/>
            <a:ext cx="2888740" cy="478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B345814-FAC1-4DC4-B455-8955E5A3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286186"/>
              </p:ext>
            </p:extLst>
          </p:nvPr>
        </p:nvGraphicFramePr>
        <p:xfrm>
          <a:off x="467834" y="808074"/>
          <a:ext cx="8559208" cy="4110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7448E7FA-D730-43D4-B50D-7DD60397A1E1}"/>
              </a:ext>
            </a:extLst>
          </p:cNvPr>
          <p:cNvSpPr txBox="1"/>
          <p:nvPr/>
        </p:nvSpPr>
        <p:spPr>
          <a:xfrm>
            <a:off x="3127630" y="438742"/>
            <a:ext cx="288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dirty="0">
                <a:latin typeface="+mj-lt"/>
              </a:rPr>
              <a:t>Aborto terapéutico  en  Chile</a:t>
            </a:r>
          </a:p>
        </p:txBody>
      </p:sp>
    </p:spTree>
    <p:extLst>
      <p:ext uri="{BB962C8B-B14F-4D97-AF65-F5344CB8AC3E}">
        <p14:creationId xmlns:p14="http://schemas.microsoft.com/office/powerpoint/2010/main" val="1041298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F9504E8-1EDF-4458-BEA6-BBE32671E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91352"/>
              </p:ext>
            </p:extLst>
          </p:nvPr>
        </p:nvGraphicFramePr>
        <p:xfrm>
          <a:off x="984779" y="589691"/>
          <a:ext cx="7174442" cy="5168286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{16D9F66E-5EB9-4882-86FB-DCBF35E3C3E4}</a:tableStyleId>
              </a:tblPr>
              <a:tblGrid>
                <a:gridCol w="196226">
                  <a:extLst>
                    <a:ext uri="{9D8B030D-6E8A-4147-A177-3AD203B41FA5}">
                      <a16:colId xmlns:a16="http://schemas.microsoft.com/office/drawing/2014/main" val="3927320794"/>
                    </a:ext>
                  </a:extLst>
                </a:gridCol>
                <a:gridCol w="4136669">
                  <a:extLst>
                    <a:ext uri="{9D8B030D-6E8A-4147-A177-3AD203B41FA5}">
                      <a16:colId xmlns:a16="http://schemas.microsoft.com/office/drawing/2014/main" val="3516992964"/>
                    </a:ext>
                  </a:extLst>
                </a:gridCol>
                <a:gridCol w="1681733">
                  <a:extLst>
                    <a:ext uri="{9D8B030D-6E8A-4147-A177-3AD203B41FA5}">
                      <a16:colId xmlns:a16="http://schemas.microsoft.com/office/drawing/2014/main" val="204429428"/>
                    </a:ext>
                  </a:extLst>
                </a:gridCol>
                <a:gridCol w="1159814">
                  <a:extLst>
                    <a:ext uri="{9D8B030D-6E8A-4147-A177-3AD203B41FA5}">
                      <a16:colId xmlns:a16="http://schemas.microsoft.com/office/drawing/2014/main" val="2968903955"/>
                    </a:ext>
                  </a:extLst>
                </a:gridCol>
              </a:tblGrid>
              <a:tr h="191418">
                <a:tc>
                  <a:txBody>
                    <a:bodyPr/>
                    <a:lstStyle/>
                    <a:p>
                      <a:pPr algn="l" fontAlgn="b"/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Nombre Columnas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Tipo de dato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Total datos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221925330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588980940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causal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2182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41311842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mes de concurrencia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6714740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año concurrencia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4702088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nacionalidad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292861715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5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pais de origen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066743376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6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edad mujer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2160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6312054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previsión salud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0238430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8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pueblo originario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980237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9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  <a:latin typeface="+mn-lt"/>
                        </a:rPr>
                        <a:t>servicio de salud o SEREMI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994306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establecimiento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87086004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tipo establecimiento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62982144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región residencia mujer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88166337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comuna residencia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8583532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  <a:latin typeface="+mn-lt"/>
                        </a:rPr>
                        <a:t>nivel de atencion primer contacto  salud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2175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752709274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15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fecha concurrencia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Fecha o </a:t>
                      </a:r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datetime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2182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67681139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16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edad gestacional concurrencia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2141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388910596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  <a:latin typeface="+mn-lt"/>
                        </a:rPr>
                        <a:t>decisión mujer sobre el embarazo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59447267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18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Complicaciones post-IVE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1648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904462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19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decisión sobre acompañamiento psicosocial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2188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59040780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consultas con psicólogo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Int64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2190</a:t>
                      </a: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503125994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 consultas con  Asistente social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8973855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 consultas con Dupla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589926054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 consultas con Psiquiatra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14277529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N° de visitas  domiciliarias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160553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74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  <a:latin typeface="+mn-lt"/>
                        </a:rPr>
                        <a:t>Total de consultas de acompañamiento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2190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56600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5944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E58BB148-6CCC-4CE1-A24A-CCC5020DD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29894"/>
              </p:ext>
            </p:extLst>
          </p:nvPr>
        </p:nvGraphicFramePr>
        <p:xfrm>
          <a:off x="993120" y="398306"/>
          <a:ext cx="7157759" cy="5056958"/>
        </p:xfrm>
        <a:graphic>
          <a:graphicData uri="http://schemas.openxmlformats.org/drawingml/2006/table">
            <a:tbl>
              <a:tblPr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79543">
                  <a:extLst>
                    <a:ext uri="{9D8B030D-6E8A-4147-A177-3AD203B41FA5}">
                      <a16:colId xmlns:a16="http://schemas.microsoft.com/office/drawing/2014/main" val="3927320794"/>
                    </a:ext>
                  </a:extLst>
                </a:gridCol>
                <a:gridCol w="4136669">
                  <a:extLst>
                    <a:ext uri="{9D8B030D-6E8A-4147-A177-3AD203B41FA5}">
                      <a16:colId xmlns:a16="http://schemas.microsoft.com/office/drawing/2014/main" val="3516992964"/>
                    </a:ext>
                  </a:extLst>
                </a:gridCol>
                <a:gridCol w="1681733">
                  <a:extLst>
                    <a:ext uri="{9D8B030D-6E8A-4147-A177-3AD203B41FA5}">
                      <a16:colId xmlns:a16="http://schemas.microsoft.com/office/drawing/2014/main" val="204429428"/>
                    </a:ext>
                  </a:extLst>
                </a:gridCol>
                <a:gridCol w="1159814">
                  <a:extLst>
                    <a:ext uri="{9D8B030D-6E8A-4147-A177-3AD203B41FA5}">
                      <a16:colId xmlns:a16="http://schemas.microsoft.com/office/drawing/2014/main" val="2968903955"/>
                    </a:ext>
                  </a:extLst>
                </a:gridCol>
              </a:tblGrid>
              <a:tr h="175853">
                <a:tc>
                  <a:txBody>
                    <a:bodyPr/>
                    <a:lstStyle/>
                    <a:p>
                      <a:pPr algn="l" fontAlgn="b"/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Nombre Columnas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Tipo de dato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Total datos</a:t>
                      </a:r>
                      <a:endParaRPr lang="es-CL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221925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causal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r>
                        <a:rPr lang="es-C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41311842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mes de concurrencia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6714740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año concurrencia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4702088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nacionalidad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292861715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pais de origen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066743376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edad mujer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6312054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previsión salud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0238430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pueblo originario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980237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  <a:latin typeface="+mn-lt"/>
                        </a:rPr>
                        <a:t>servicio de salud o SEREMI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994306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establecimiento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87086004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tipo establecimiento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62982144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región residencia mujer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388166337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comuna residencia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28583532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  <a:latin typeface="+mn-lt"/>
                        </a:rPr>
                        <a:t>nivel de atencion primer contacto  salud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752709274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fecha concurrencia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Fecha o </a:t>
                      </a:r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datetime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67681139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edad gestacional concurrencia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388910596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  <a:latin typeface="+mn-lt"/>
                        </a:rPr>
                        <a:t>desición mujer sobre el embarazo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59447267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Complicaciones post-IVE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90446253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desición sobre acompañamiento psicosocial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string u object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59040780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N° consultas con  Asistente social 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489738558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consultas con  psicólogo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Int64</a:t>
                      </a: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2108</a:t>
                      </a: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867413672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 dirty="0" err="1">
                          <a:effectLst/>
                          <a:latin typeface="+mn-lt"/>
                        </a:rPr>
                        <a:t>N°</a:t>
                      </a:r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 consultas con Dupla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589926054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22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N° consultas con Psiquiatra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214277529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N° de visitas  domiciliarias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91605539"/>
                  </a:ext>
                </a:extLst>
              </a:tr>
              <a:tr h="191418"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  <a:latin typeface="+mn-lt"/>
                        </a:rPr>
                        <a:t>Total de consultas de acompañamiento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u="none" strike="noStrike">
                          <a:effectLst/>
                          <a:latin typeface="+mn-lt"/>
                        </a:rPr>
                        <a:t>int64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2108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63" marR="2863" marT="2863" marB="0" anchor="b"/>
                </a:tc>
                <a:extLst>
                  <a:ext uri="{0D108BD9-81ED-4DB2-BD59-A6C34878D82A}">
                    <a16:rowId xmlns:a16="http://schemas.microsoft.com/office/drawing/2014/main" val="156600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71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83486B-F4CA-40D4-8A2B-59003E18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0"/>
            <a:ext cx="9063038" cy="52578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5998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E64B0-2F46-47BA-A09B-735CE6774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804991"/>
              </p:ext>
            </p:extLst>
          </p:nvPr>
        </p:nvGraphicFramePr>
        <p:xfrm>
          <a:off x="1541720" y="861237"/>
          <a:ext cx="6078279" cy="4599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9652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6588D2-DA79-42F3-9DDA-28441B73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49" y="0"/>
            <a:ext cx="8654902" cy="41148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3778BC-5E2D-4299-B9EF-0BFD3C9D8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63" l="0" r="100000">
                        <a14:foregroundMark x1="37978" y1="52277" x2="36292" y2="60761"/>
                        <a14:foregroundMark x1="67865" y1="52714" x2="74607" y2="57205"/>
                        <a14:foregroundMark x1="57865" y1="58141" x2="65393" y2="74860"/>
                        <a14:foregroundMark x1="49775" y1="69432" x2="51124" y2="79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11" y="0"/>
            <a:ext cx="3040912" cy="6858000"/>
          </a:xfrm>
          <a:prstGeom prst="rect">
            <a:avLst/>
          </a:prstGeom>
          <a:scene3d>
            <a:camera prst="orthographicFront"/>
            <a:lightRig rig="sunset" dir="t"/>
          </a:scene3d>
          <a:sp3d prstMaterial="clear"/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BFE0C9C6-3E3E-40B4-A234-4BC59B706266}"/>
              </a:ext>
            </a:extLst>
          </p:cNvPr>
          <p:cNvSpPr/>
          <p:nvPr/>
        </p:nvSpPr>
        <p:spPr>
          <a:xfrm>
            <a:off x="754911" y="648586"/>
            <a:ext cx="1307805" cy="2424223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FB5DF4AC-68F1-4E1A-8911-91BF172FC186}"/>
              </a:ext>
            </a:extLst>
          </p:cNvPr>
          <p:cNvCxnSpPr>
            <a:stCxn id="12" idx="4"/>
          </p:cNvCxnSpPr>
          <p:nvPr/>
        </p:nvCxnSpPr>
        <p:spPr>
          <a:xfrm rot="5400000">
            <a:off x="316319" y="3660258"/>
            <a:ext cx="1679944" cy="505047"/>
          </a:xfrm>
          <a:prstGeom prst="bentConnector3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B245AB-A66C-45DE-B1D2-58F22ED0CFA7}"/>
              </a:ext>
            </a:extLst>
          </p:cNvPr>
          <p:cNvSpPr txBox="1"/>
          <p:nvPr/>
        </p:nvSpPr>
        <p:spPr>
          <a:xfrm>
            <a:off x="244549" y="4675563"/>
            <a:ext cx="22368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En  este sector podemos observar que un  grupo de mujeres entre 20 y  40  años aproximadamente asisten a menos de 5 consultas de acompañamiento en  sector privado.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89E1564-3E35-4306-A49E-38AEF5828B2B}"/>
              </a:ext>
            </a:extLst>
          </p:cNvPr>
          <p:cNvSpPr/>
          <p:nvPr/>
        </p:nvSpPr>
        <p:spPr>
          <a:xfrm>
            <a:off x="2062716" y="648587"/>
            <a:ext cx="2153094" cy="298498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957CA92B-26DB-4051-B73D-C738FEB3A8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23604" y="3997821"/>
            <a:ext cx="1208177" cy="322956"/>
          </a:xfrm>
          <a:prstGeom prst="bentConnector3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E703F6B-BF4C-411E-B10D-88B6F156A101}"/>
              </a:ext>
            </a:extLst>
          </p:cNvPr>
          <p:cNvSpPr txBox="1"/>
          <p:nvPr/>
        </p:nvSpPr>
        <p:spPr>
          <a:xfrm>
            <a:off x="3135266" y="4735393"/>
            <a:ext cx="273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En el sector publico de salud observamos que mujeres de todas las edades necesitan  más de  12 consultas aproximadamente luego  de la concurrencia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288DC-B8CC-46D7-BA8B-E2AEF9C0B703}"/>
              </a:ext>
            </a:extLst>
          </p:cNvPr>
          <p:cNvSpPr/>
          <p:nvPr/>
        </p:nvSpPr>
        <p:spPr>
          <a:xfrm>
            <a:off x="4423144" y="648586"/>
            <a:ext cx="4417828" cy="3226951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2BAE9C7-C6AA-4415-8884-BC2A7966C1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32978" y="4178558"/>
            <a:ext cx="1003423" cy="322956"/>
          </a:xfrm>
          <a:prstGeom prst="bentConnector3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0E5061-29DB-4510-B470-C8900BEEEB24}"/>
              </a:ext>
            </a:extLst>
          </p:cNvPr>
          <p:cNvSpPr txBox="1"/>
          <p:nvPr/>
        </p:nvSpPr>
        <p:spPr>
          <a:xfrm>
            <a:off x="6177516" y="4763386"/>
            <a:ext cx="2497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Como  se puede observar en  esta parte se ven bastantes datos atípicos, los cuales corresponderían a menores de edad y  a personas con  problemas médicos. Estas tuvieron  que asistir a casi la totalidad de consultas de acompañamiento(20 a 34).</a:t>
            </a:r>
          </a:p>
        </p:txBody>
      </p:sp>
    </p:spTree>
    <p:extLst>
      <p:ext uri="{BB962C8B-B14F-4D97-AF65-F5344CB8AC3E}">
        <p14:creationId xmlns:p14="http://schemas.microsoft.com/office/powerpoint/2010/main" val="4000380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0695A7-2261-4867-BA79-1F8CB1E7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2698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992053-544B-44CB-86CC-837822068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59" l="0" r="100000"/>
                    </a14:imgEffect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69" y="-410197"/>
            <a:ext cx="5498432" cy="7268198"/>
          </a:xfrm>
          <a:prstGeom prst="rect">
            <a:avLst/>
          </a:prstGeom>
          <a:scene3d>
            <a:camera prst="orthographicFront"/>
            <a:lightRig rig="freezing" dir="t"/>
          </a:scene3d>
          <a:sp3d prstMaterial="clear"/>
        </p:spPr>
      </p:pic>
    </p:spTree>
    <p:extLst>
      <p:ext uri="{BB962C8B-B14F-4D97-AF65-F5344CB8AC3E}">
        <p14:creationId xmlns:p14="http://schemas.microsoft.com/office/powerpoint/2010/main" val="694982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B0F2AF-1BF7-4AFC-96DA-4AEFAD97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51254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FF6D7F-81AA-47C1-914E-51E395DDB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9380" y1="65979" x2="50000" y2="82268"/>
                        <a14:foregroundMark x1="46488" y1="63299" x2="53512" y2="64742"/>
                        <a14:foregroundMark x1="36983" y1="69278" x2="39669" y2="62268"/>
                        <a14:foregroundMark x1="34711" y1="77938" x2="39463" y2="83711"/>
                        <a14:foregroundMark x1="48554" y1="92165" x2="51240" y2="94021"/>
                        <a14:foregroundMark x1="29132" y1="13814" x2="32231" y2="11753"/>
                        <a14:foregroundMark x1="34917" y1="23299" x2="34917" y2="23299"/>
                        <a14:backgroundMark x1="33884" y1="31753" x2="41736" y2="21649"/>
                        <a14:backgroundMark x1="32645" y1="32784" x2="26446" y2="45567"/>
                        <a14:backgroundMark x1="72934" y1="72990" x2="69215" y2="87010"/>
                        <a14:backgroundMark x1="24174" y1="77938" x2="39876" y2="97113"/>
                        <a14:backgroundMark x1="38430" y1="59175" x2="23967" y2="64330"/>
                        <a14:backgroundMark x1="33058" y1="66186" x2="28512" y2="75258"/>
                        <a14:backgroundMark x1="59091" y1="58763" x2="65496" y2="58557"/>
                        <a14:backgroundMark x1="41736" y1="58763" x2="34711" y2="58763"/>
                        <a14:backgroundMark x1="38843" y1="74433" x2="38430" y2="77938"/>
                        <a14:backgroundMark x1="36983" y1="77732" x2="39256" y2="80206"/>
                        <a14:backgroundMark x1="61570" y1="73402" x2="63017" y2="77938"/>
                        <a14:backgroundMark x1="60950" y1="79794" x2="63223" y2="78351"/>
                        <a14:backgroundMark x1="48760" y1="96907" x2="51860" y2="96701"/>
                        <a14:backgroundMark x1="69008" y1="70515" x2="71694" y2="76701"/>
                        <a14:backgroundMark x1="39256" y1="59588" x2="32025" y2="6515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6455" y="0"/>
            <a:ext cx="6111861" cy="6858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clear"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2CA673-3ADE-4023-ADC4-51C251FCD3B5}"/>
              </a:ext>
            </a:extLst>
          </p:cNvPr>
          <p:cNvSpPr txBox="1"/>
          <p:nvPr/>
        </p:nvSpPr>
        <p:spPr>
          <a:xfrm rot="16200000">
            <a:off x="-34091" y="1256835"/>
            <a:ext cx="4691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>
                <a:solidFill>
                  <a:schemeClr val="accent5">
                    <a:lumMod val="50000"/>
                  </a:schemeClr>
                </a:solidFill>
              </a:rPr>
              <a:t>(días)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85649C-EFF9-442B-AD77-994568D463DF}"/>
              </a:ext>
            </a:extLst>
          </p:cNvPr>
          <p:cNvSpPr txBox="1"/>
          <p:nvPr/>
        </p:nvSpPr>
        <p:spPr>
          <a:xfrm>
            <a:off x="5018568" y="4150200"/>
            <a:ext cx="476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>
                <a:solidFill>
                  <a:schemeClr val="accent5">
                    <a:lumMod val="50000"/>
                  </a:schemeClr>
                </a:solidFill>
              </a:rPr>
              <a:t>(años)</a:t>
            </a:r>
          </a:p>
        </p:txBody>
      </p:sp>
    </p:spTree>
    <p:extLst>
      <p:ext uri="{BB962C8B-B14F-4D97-AF65-F5344CB8AC3E}">
        <p14:creationId xmlns:p14="http://schemas.microsoft.com/office/powerpoint/2010/main" val="6530968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776</Words>
  <Application>Microsoft Office PowerPoint</Application>
  <PresentationFormat>Presentación en pantalla (4:3)</PresentationFormat>
  <Paragraphs>235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Taller Integrado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Génesis Álvarez</dc:creator>
  <cp:lastModifiedBy>Génesis Álvarez</cp:lastModifiedBy>
  <cp:revision>40</cp:revision>
  <dcterms:created xsi:type="dcterms:W3CDTF">2021-04-11T06:07:29Z</dcterms:created>
  <dcterms:modified xsi:type="dcterms:W3CDTF">2021-04-13T08:09:51Z</dcterms:modified>
</cp:coreProperties>
</file>